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673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879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1576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slov i četiri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sz="quarter"/>
          </p:nvPr>
        </p:nvSpPr>
        <p:spPr>
          <a:xfrm>
            <a:off x="812800" y="228600"/>
            <a:ext cx="10464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9CD589A-1E26-44B9-A6CB-D4DFEC5AD0BD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13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98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308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917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275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134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322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258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70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BEA1-D0AF-4B56-9630-A4C19CCF8B90}" type="datetimeFigureOut">
              <a:rPr lang="hr-HR" smtClean="0"/>
              <a:t>16.2.2020.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4C5C-9624-498D-B095-616CABF8FA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649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jD6TtbfVs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ORGANI ZA DISANJE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Slikovni rezultat za sustav organa za disanje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" y="1143000"/>
            <a:ext cx="28670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49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hr-HR"/>
              <a:t>Disanje je znak života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27213" y="1809751"/>
            <a:ext cx="81320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sz="2400" dirty="0">
                <a:solidFill>
                  <a:schemeClr val="accent2"/>
                </a:solidFill>
              </a:rPr>
              <a:t>Ljudi, kao i ostala živa bića dišu stalno, danju i noću. Disanjem u </a:t>
            </a:r>
          </a:p>
          <a:p>
            <a:r>
              <a:rPr lang="hr-HR" sz="2400" dirty="0">
                <a:solidFill>
                  <a:schemeClr val="accent2"/>
                </a:solidFill>
              </a:rPr>
              <a:t>naše tijelo unosimo zrak. Živa bića ne mogu živjeti bez zraka.</a:t>
            </a:r>
            <a:endParaRPr lang="hr-HR" sz="2400" b="1" dirty="0">
              <a:solidFill>
                <a:schemeClr val="accent2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827214" y="3376614"/>
            <a:ext cx="70243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sz="2400" dirty="0"/>
              <a:t>Zrak u naše tijelo ulazi kroz </a:t>
            </a:r>
            <a:r>
              <a:rPr lang="hr-HR" sz="2400" u="sng" dirty="0"/>
              <a:t>nos ili usta</a:t>
            </a:r>
            <a:r>
              <a:rPr lang="hr-HR" sz="2400" dirty="0"/>
              <a:t>. Prolaskom kroz </a:t>
            </a:r>
          </a:p>
          <a:p>
            <a:r>
              <a:rPr lang="hr-HR" sz="2400" dirty="0"/>
              <a:t>nos zrak se ugrije i navlaži.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900239" y="4529138"/>
            <a:ext cx="68595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sz="2400" dirty="0"/>
              <a:t>Iz usta ili nosa zrak putuje po cijevi, koju zovemo </a:t>
            </a:r>
            <a:r>
              <a:rPr lang="hr-HR" sz="2400" u="sng" dirty="0"/>
              <a:t>dušnik</a:t>
            </a:r>
            <a:r>
              <a:rPr lang="hr-HR" sz="2400" dirty="0"/>
              <a:t>, u dva </a:t>
            </a:r>
            <a:r>
              <a:rPr lang="hr-HR" sz="2400" u="sng" dirty="0"/>
              <a:t>plućna krila</a:t>
            </a:r>
            <a:r>
              <a:rPr lang="hr-HR" sz="2400" dirty="0"/>
              <a:t>. Dušnik se u plućima razdvaja na veliki broj manjih cijevi i cjevčica koje na kraju završavaju u plućnim mjehurićima.</a:t>
            </a:r>
            <a:endParaRPr lang="hr-HR" sz="2400" u="sng" dirty="0"/>
          </a:p>
        </p:txBody>
      </p:sp>
      <p:pic>
        <p:nvPicPr>
          <p:cNvPr id="15376" name="Picture 16" descr="pluća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16950" y="4629150"/>
            <a:ext cx="1727200" cy="1595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zervirano mjesto sadržaja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356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6" presetID="43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24" presetID="4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/>
      <p:bldP spid="15365" grpId="0"/>
      <p:bldP spid="153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https://www.youtube.com/watch?v=SjD6TtbfVsg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82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PONOVIMO!</a:t>
            </a:r>
            <a:endParaRPr lang="hr-HR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 descr="Slikovni rezultat za sustav organa za disanje pp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39"/>
          <a:stretch/>
        </p:blipFill>
        <p:spPr bwMode="auto">
          <a:xfrm>
            <a:off x="3090930" y="1604962"/>
            <a:ext cx="4816698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9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PROVJERIMO SVOJE ZNANJE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ORGANI ZA DISANJE SU: </a:t>
            </a:r>
          </a:p>
          <a:p>
            <a:endParaRPr lang="hr-HR" dirty="0" smtClean="0"/>
          </a:p>
          <a:p>
            <a:r>
              <a:rPr lang="hr-HR" dirty="0" smtClean="0"/>
              <a:t>ZRAK KROZ                     ILI                 ULAZI  U                           .</a:t>
            </a:r>
          </a:p>
          <a:p>
            <a:endParaRPr lang="hr-HR" dirty="0"/>
          </a:p>
          <a:p>
            <a:r>
              <a:rPr lang="hr-HR" dirty="0" smtClean="0"/>
              <a:t>PLUĆA SE NALAZE U  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4997003" y="1825625"/>
            <a:ext cx="5692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USTA, NOS, DUŠNIK I PLUĆA.</a:t>
            </a:r>
            <a:endParaRPr lang="hr-HR" sz="3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3026535" y="2820473"/>
            <a:ext cx="141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NOS</a:t>
            </a:r>
            <a:endParaRPr lang="hr-HR" sz="2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4997003" y="2820473"/>
            <a:ext cx="141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USTA</a:t>
            </a:r>
            <a:endParaRPr lang="hr-HR" sz="28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7843234" y="2820473"/>
            <a:ext cx="141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PLUĆA</a:t>
            </a:r>
            <a:endParaRPr lang="hr-HR" sz="28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4252175" y="3815321"/>
            <a:ext cx="2906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PRSNOJ ŠUPLJINI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225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OPIŠI PROCES DISANJA.</a:t>
            </a:r>
          </a:p>
          <a:p>
            <a:r>
              <a:rPr lang="hr-HR" dirty="0" smtClean="0"/>
              <a:t>KAKO ČUVAMO ORGANE ZA DISANJE?</a:t>
            </a:r>
            <a:endParaRPr lang="hr-HR" dirty="0"/>
          </a:p>
        </p:txBody>
      </p:sp>
      <p:pic>
        <p:nvPicPr>
          <p:cNvPr id="4100" name="Picture 4" descr="Slikovni rezultat za sustav organa za disanje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660" y="2915779"/>
            <a:ext cx="619125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9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140</Words>
  <Application>Microsoft Office PowerPoint</Application>
  <PresentationFormat>Široki zaslon</PresentationFormat>
  <Paragraphs>22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ORGANI ZA DISANJE</vt:lpstr>
      <vt:lpstr>Disanje je znak života</vt:lpstr>
      <vt:lpstr>https://www.youtube.com/watch?v=SjD6TtbfVsg</vt:lpstr>
      <vt:lpstr>PONOVIMO!</vt:lpstr>
      <vt:lpstr>PROVJERIMO SVOJE ZNANJE</vt:lpstr>
      <vt:lpstr>PowerPointova prezentacija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 ZA DISANJE</dc:title>
  <dc:creator>HP</dc:creator>
  <cp:lastModifiedBy>HP</cp:lastModifiedBy>
  <cp:revision>4</cp:revision>
  <dcterms:created xsi:type="dcterms:W3CDTF">2020-02-16T19:13:22Z</dcterms:created>
  <dcterms:modified xsi:type="dcterms:W3CDTF">2020-02-16T19:38:21Z</dcterms:modified>
</cp:coreProperties>
</file>