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sr-Latn-C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422" autoAdjust="0"/>
    <p:restoredTop sz="94660"/>
  </p:normalViewPr>
  <p:slideViewPr>
    <p:cSldViewPr>
      <p:cViewPr varScale="1">
        <p:scale>
          <a:sx n="61" d="100"/>
          <a:sy n="61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4BC92F-0B32-4C3E-8891-3B73FD13686E}" type="datetimeFigureOut">
              <a:rPr lang="sr-Latn-CS"/>
              <a:pPr>
                <a:defRPr/>
              </a:pPr>
              <a:t>5.5.2011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AF4792-E1DB-48F9-B0DE-E5D0F1903669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82D783-0D68-4DA5-A82E-F24D4EC958AB}" type="datetimeFigureOut">
              <a:rPr lang="sr-Latn-CS"/>
              <a:pPr>
                <a:defRPr/>
              </a:pPr>
              <a:t>5.5.2011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D25627-933B-44FC-AE5C-6CDCBFB8E0ED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8BA57D-50F8-42F9-93BE-3A6D9B8EF4F8}" type="datetimeFigureOut">
              <a:rPr lang="sr-Latn-CS"/>
              <a:pPr>
                <a:defRPr/>
              </a:pPr>
              <a:t>5.5.2011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CC98D7-3274-4D65-83DE-0C39FBFC88D6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34FF89-113B-4CE7-8DC3-DF658DC2D93D}" type="datetimeFigureOut">
              <a:rPr lang="sr-Latn-CS"/>
              <a:pPr>
                <a:defRPr/>
              </a:pPr>
              <a:t>5.5.2011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ED000-33BD-4F0B-BE4D-F12207376627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CAD171-C833-4967-A38D-C64318B7B737}" type="datetimeFigureOut">
              <a:rPr lang="sr-Latn-CS"/>
              <a:pPr>
                <a:defRPr/>
              </a:pPr>
              <a:t>5.5.2011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AABF6C-ACF4-4DD9-A4D5-80B05FB1CC38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8039F1-F32B-447C-A7CB-9B3B8A8F4BF7}" type="datetimeFigureOut">
              <a:rPr lang="sr-Latn-CS"/>
              <a:pPr>
                <a:defRPr/>
              </a:pPr>
              <a:t>5.5.2011</a:t>
            </a:fld>
            <a:endParaRPr lang="hr-H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DB75D0-05B0-42F2-B2FC-7ED96D631ABC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176BA-E6B1-4D36-87A2-F2B230ED6716}" type="datetimeFigureOut">
              <a:rPr lang="sr-Latn-CS"/>
              <a:pPr>
                <a:defRPr/>
              </a:pPr>
              <a:t>5.5.2011</a:t>
            </a:fld>
            <a:endParaRPr lang="hr-H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1C012-6082-4F0A-B446-AFC427075A37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854F7E-9351-4D00-832F-12BF7326F5DC}" type="datetimeFigureOut">
              <a:rPr lang="sr-Latn-CS"/>
              <a:pPr>
                <a:defRPr/>
              </a:pPr>
              <a:t>5.5.2011</a:t>
            </a:fld>
            <a:endParaRPr lang="hr-H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71B2F-105C-415E-A6BE-E747499F79B7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741BC1-1B2F-485F-BB5D-B0E022105D06}" type="datetimeFigureOut">
              <a:rPr lang="sr-Latn-CS"/>
              <a:pPr>
                <a:defRPr/>
              </a:pPr>
              <a:t>5.5.2011</a:t>
            </a:fld>
            <a:endParaRPr lang="hr-H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46FAFA-F0BB-413A-8215-756CF4356ADA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4EC598-3D11-4033-A6DD-549247F951D7}" type="datetimeFigureOut">
              <a:rPr lang="sr-Latn-CS"/>
              <a:pPr>
                <a:defRPr/>
              </a:pPr>
              <a:t>5.5.2011</a:t>
            </a:fld>
            <a:endParaRPr lang="hr-H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6C649C-1DC7-4A7D-9550-9281B3A15196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D715C-AE12-4047-9A34-7465A3258A00}" type="datetimeFigureOut">
              <a:rPr lang="sr-Latn-CS"/>
              <a:pPr>
                <a:defRPr/>
              </a:pPr>
              <a:t>5.5.2011</a:t>
            </a:fld>
            <a:endParaRPr lang="hr-H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82C11D-FC59-4946-A419-9D3995F2BD15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hr-HR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A51BBF8-F60E-4117-B300-A9AC629825A7}" type="datetimeFigureOut">
              <a:rPr lang="sr-Latn-CS"/>
              <a:pPr>
                <a:defRPr/>
              </a:pPr>
              <a:t>5.5.2011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55C3553-6C0E-4C91-B6A7-123AA94BDAB9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wmf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wmf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wmf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wmf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wmf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wmf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3.wmf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wmf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wmf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wmf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Slovakia_flag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75" y="2214563"/>
            <a:ext cx="42862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786050" y="214290"/>
            <a:ext cx="3506088" cy="1569660"/>
          </a:xfrm>
          <a:prstGeom prst="rect">
            <a:avLst/>
          </a:prstGeom>
          <a:noFill/>
        </p:spPr>
        <p:txBody>
          <a:bodyPr wrap="none">
            <a:prstTxWarp prst="textStop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9600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+mn-lt"/>
              </a:rPr>
              <a:t>KVIZ 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2910" y="5429264"/>
            <a:ext cx="7985391" cy="1200329"/>
          </a:xfrm>
          <a:prstGeom prst="rect">
            <a:avLst/>
          </a:prstGeom>
          <a:noFill/>
        </p:spPr>
        <p:txBody>
          <a:bodyPr wrap="none">
            <a:prstTxWarp prst="textDeflateTop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7200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+mn-lt"/>
              </a:rPr>
              <a:t>REPUBLICI SLOVAČKOJ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/>
          <p:cNvPicPr>
            <a:picLocks noChangeAspect="1" noChangeArrowheads="1"/>
          </p:cNvPicPr>
          <p:nvPr/>
        </p:nvPicPr>
        <p:blipFill>
          <a:blip r:embed="rId4">
            <a:lum bright="58000" contrast="-66000"/>
          </a:blip>
          <a:srcRect/>
          <a:stretch>
            <a:fillRect/>
          </a:stretch>
        </p:blipFill>
        <p:spPr bwMode="auto">
          <a:xfrm>
            <a:off x="0" y="0"/>
            <a:ext cx="91424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1071563" y="428625"/>
            <a:ext cx="6858000" cy="1323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9. </a:t>
            </a:r>
            <a:r>
              <a:rPr lang="vi-VN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Slovačka nacionalna valuta je</a:t>
            </a:r>
            <a:r>
              <a:rPr lang="hr-H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00438" y="2428875"/>
            <a:ext cx="2014537" cy="24828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350838" lvl="1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  <a:defRPr/>
            </a:pPr>
            <a:r>
              <a:rPr lang="hr-HR" sz="3600" b="1" dirty="0">
                <a:latin typeface="Arial" pitchFamily="34" charset="0"/>
                <a:cs typeface="Arial" pitchFamily="34" charset="0"/>
              </a:rPr>
              <a:t> euro</a:t>
            </a:r>
          </a:p>
          <a:p>
            <a:pPr marL="350838" lvl="1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  <a:defRPr/>
            </a:pPr>
            <a:r>
              <a:rPr lang="hr-HR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vi-VN" sz="3600" b="1" dirty="0">
                <a:latin typeface="Arial" pitchFamily="34" charset="0"/>
                <a:cs typeface="Arial" pitchFamily="34" charset="0"/>
              </a:rPr>
              <a:t>kruna</a:t>
            </a:r>
            <a:endParaRPr lang="hr-HR" sz="3600" b="1" dirty="0">
              <a:latin typeface="Arial" pitchFamily="34" charset="0"/>
              <a:cs typeface="Arial" pitchFamily="34" charset="0"/>
            </a:endParaRPr>
          </a:p>
          <a:p>
            <a:pPr marL="342900" lvl="1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  <a:defRPr/>
            </a:pPr>
            <a:r>
              <a:rPr lang="hr-HR" sz="3600" b="1" dirty="0">
                <a:latin typeface="Arial" pitchFamily="34" charset="0"/>
                <a:cs typeface="Arial" pitchFamily="34" charset="0"/>
              </a:rPr>
              <a:t> funta</a:t>
            </a:r>
          </a:p>
        </p:txBody>
      </p:sp>
      <p:pic>
        <p:nvPicPr>
          <p:cNvPr id="6" name="Picture 5" descr="j023413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58138" y="5591175"/>
            <a:ext cx="1057275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WordArt 6"/>
          <p:cNvSpPr>
            <a:spLocks noChangeArrowheads="1" noChangeShapeType="1" noTextEdit="1"/>
          </p:cNvSpPr>
          <p:nvPr/>
        </p:nvSpPr>
        <p:spPr bwMode="auto">
          <a:xfrm>
            <a:off x="2643188" y="6140450"/>
            <a:ext cx="360362" cy="574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r-H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E1F08"/>
                </a:solidFill>
                <a:latin typeface="Arial Black"/>
              </a:rPr>
              <a:t>1</a:t>
            </a:r>
          </a:p>
        </p:txBody>
      </p:sp>
      <p:sp>
        <p:nvSpPr>
          <p:cNvPr id="8" name="WordArt 7"/>
          <p:cNvSpPr>
            <a:spLocks noChangeArrowheads="1" noChangeShapeType="1" noTextEdit="1"/>
          </p:cNvSpPr>
          <p:nvPr/>
        </p:nvSpPr>
        <p:spPr bwMode="auto">
          <a:xfrm>
            <a:off x="3146425" y="6140450"/>
            <a:ext cx="360363" cy="574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r-H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E1F08"/>
                </a:solidFill>
                <a:latin typeface="Arial Black"/>
              </a:rPr>
              <a:t>2</a:t>
            </a:r>
          </a:p>
        </p:txBody>
      </p:sp>
      <p:sp>
        <p:nvSpPr>
          <p:cNvPr id="9" name="WordArt 8"/>
          <p:cNvSpPr>
            <a:spLocks noChangeArrowheads="1" noChangeShapeType="1" noTextEdit="1"/>
          </p:cNvSpPr>
          <p:nvPr/>
        </p:nvSpPr>
        <p:spPr bwMode="auto">
          <a:xfrm>
            <a:off x="3651250" y="6140450"/>
            <a:ext cx="360363" cy="574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r-H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E1F08"/>
                </a:solidFill>
                <a:latin typeface="Arial Black"/>
              </a:rPr>
              <a:t>3</a:t>
            </a:r>
          </a:p>
        </p:txBody>
      </p:sp>
      <p:sp>
        <p:nvSpPr>
          <p:cNvPr id="10" name="WordArt 9"/>
          <p:cNvSpPr>
            <a:spLocks noChangeArrowheads="1" noChangeShapeType="1" noTextEdit="1"/>
          </p:cNvSpPr>
          <p:nvPr/>
        </p:nvSpPr>
        <p:spPr bwMode="auto">
          <a:xfrm>
            <a:off x="4154488" y="6140450"/>
            <a:ext cx="360362" cy="574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r-H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E1F08"/>
                </a:solidFill>
                <a:latin typeface="Arial Black"/>
              </a:rPr>
              <a:t>4</a:t>
            </a:r>
          </a:p>
        </p:txBody>
      </p:sp>
      <p:sp>
        <p:nvSpPr>
          <p:cNvPr id="11" name="WordArt 10"/>
          <p:cNvSpPr>
            <a:spLocks noChangeArrowheads="1" noChangeShapeType="1" noTextEdit="1"/>
          </p:cNvSpPr>
          <p:nvPr/>
        </p:nvSpPr>
        <p:spPr bwMode="auto">
          <a:xfrm>
            <a:off x="4659313" y="6140450"/>
            <a:ext cx="360362" cy="574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r-H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E1F08"/>
                </a:solidFill>
                <a:latin typeface="Arial Black"/>
              </a:rPr>
              <a:t>5</a:t>
            </a:r>
          </a:p>
        </p:txBody>
      </p:sp>
      <p:sp>
        <p:nvSpPr>
          <p:cNvPr id="12" name="WordArt 11"/>
          <p:cNvSpPr>
            <a:spLocks noChangeArrowheads="1" noChangeShapeType="1" noTextEdit="1"/>
          </p:cNvSpPr>
          <p:nvPr/>
        </p:nvSpPr>
        <p:spPr bwMode="auto">
          <a:xfrm>
            <a:off x="5162550" y="6140450"/>
            <a:ext cx="360363" cy="574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r-H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E1F08"/>
                </a:solidFill>
                <a:latin typeface="Arial Black"/>
              </a:rPr>
              <a:t>6</a:t>
            </a:r>
          </a:p>
        </p:txBody>
      </p:sp>
      <p:sp>
        <p:nvSpPr>
          <p:cNvPr id="13" name="WordArt 12"/>
          <p:cNvSpPr>
            <a:spLocks noChangeArrowheads="1" noChangeShapeType="1" noTextEdit="1"/>
          </p:cNvSpPr>
          <p:nvPr/>
        </p:nvSpPr>
        <p:spPr bwMode="auto">
          <a:xfrm>
            <a:off x="5595938" y="6140450"/>
            <a:ext cx="360362" cy="574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r-H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E1F08"/>
                </a:solidFill>
                <a:latin typeface="Arial Black"/>
              </a:rPr>
              <a:t>7</a:t>
            </a:r>
          </a:p>
        </p:txBody>
      </p:sp>
      <p:sp>
        <p:nvSpPr>
          <p:cNvPr id="14" name="WordArt 13"/>
          <p:cNvSpPr>
            <a:spLocks noChangeArrowheads="1" noChangeShapeType="1" noTextEdit="1"/>
          </p:cNvSpPr>
          <p:nvPr/>
        </p:nvSpPr>
        <p:spPr bwMode="auto">
          <a:xfrm>
            <a:off x="6027738" y="6140450"/>
            <a:ext cx="360362" cy="574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r-H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E1F08"/>
                </a:solidFill>
                <a:latin typeface="Arial Black"/>
              </a:rPr>
              <a:t>8</a:t>
            </a:r>
          </a:p>
        </p:txBody>
      </p:sp>
      <p:sp>
        <p:nvSpPr>
          <p:cNvPr id="15" name="WordArt 14"/>
          <p:cNvSpPr>
            <a:spLocks noChangeArrowheads="1" noChangeShapeType="1" noTextEdit="1"/>
          </p:cNvSpPr>
          <p:nvPr/>
        </p:nvSpPr>
        <p:spPr bwMode="auto">
          <a:xfrm>
            <a:off x="6530975" y="6140450"/>
            <a:ext cx="360363" cy="574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r-H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E1F08"/>
                </a:solidFill>
                <a:latin typeface="Arial Black"/>
              </a:rPr>
              <a:t>9</a:t>
            </a:r>
          </a:p>
        </p:txBody>
      </p:sp>
      <p:sp>
        <p:nvSpPr>
          <p:cNvPr id="16" name="WordArt 15"/>
          <p:cNvSpPr>
            <a:spLocks noChangeArrowheads="1" noChangeShapeType="1" noTextEdit="1"/>
          </p:cNvSpPr>
          <p:nvPr/>
        </p:nvSpPr>
        <p:spPr bwMode="auto">
          <a:xfrm>
            <a:off x="6962775" y="6140450"/>
            <a:ext cx="649288" cy="574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r-H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E1F08"/>
                </a:solidFill>
                <a:latin typeface="Arial Black"/>
              </a:rPr>
              <a:t>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0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0"/>
                            </p:stCondLst>
                            <p:childTnLst>
                              <p:par>
                                <p:cTn id="5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tart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/>
          <p:cNvPicPr>
            <a:picLocks noChangeAspect="1" noChangeArrowheads="1"/>
          </p:cNvPicPr>
          <p:nvPr/>
        </p:nvPicPr>
        <p:blipFill>
          <a:blip r:embed="rId4">
            <a:lum bright="58000" contrast="-66000"/>
          </a:blip>
          <a:srcRect/>
          <a:stretch>
            <a:fillRect/>
          </a:stretch>
        </p:blipFill>
        <p:spPr bwMode="auto">
          <a:xfrm>
            <a:off x="0" y="0"/>
            <a:ext cx="91424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285750" y="642938"/>
            <a:ext cx="8572500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10. U </a:t>
            </a:r>
            <a:r>
              <a:rPr lang="vi-VN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Slovačk</a:t>
            </a:r>
            <a:r>
              <a:rPr lang="hr-H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oj</a:t>
            </a:r>
            <a:r>
              <a:rPr lang="vi-VN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hr-H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prevladavaju šume: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43250" y="2286000"/>
            <a:ext cx="2225675" cy="25860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350838" lvl="1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  <a:defRPr/>
            </a:pPr>
            <a:r>
              <a:rPr lang="hr-HR" sz="3600" b="1" dirty="0">
                <a:latin typeface="+mn-lt"/>
              </a:rPr>
              <a:t> bora</a:t>
            </a:r>
          </a:p>
          <a:p>
            <a:pPr marL="350838" lvl="1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  <a:defRPr/>
            </a:pPr>
            <a:r>
              <a:rPr lang="hr-HR" sz="3600" b="1" dirty="0">
                <a:latin typeface="+mn-lt"/>
              </a:rPr>
              <a:t> smreke</a:t>
            </a:r>
          </a:p>
          <a:p>
            <a:pPr marL="342900" lvl="1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  <a:defRPr/>
            </a:pPr>
            <a:r>
              <a:rPr lang="hr-HR" sz="3600" b="1" dirty="0">
                <a:latin typeface="+mn-lt"/>
              </a:rPr>
              <a:t> omorike</a:t>
            </a:r>
          </a:p>
        </p:txBody>
      </p:sp>
      <p:pic>
        <p:nvPicPr>
          <p:cNvPr id="6" name="Picture 5" descr="j023413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58138" y="5591175"/>
            <a:ext cx="1057275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WordArt 6"/>
          <p:cNvSpPr>
            <a:spLocks noChangeArrowheads="1" noChangeShapeType="1" noTextEdit="1"/>
          </p:cNvSpPr>
          <p:nvPr/>
        </p:nvSpPr>
        <p:spPr bwMode="auto">
          <a:xfrm>
            <a:off x="2643188" y="6140450"/>
            <a:ext cx="360362" cy="574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r-H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E1F08"/>
                </a:solidFill>
                <a:latin typeface="Arial Black"/>
              </a:rPr>
              <a:t>1</a:t>
            </a:r>
          </a:p>
        </p:txBody>
      </p:sp>
      <p:sp>
        <p:nvSpPr>
          <p:cNvPr id="8" name="WordArt 7"/>
          <p:cNvSpPr>
            <a:spLocks noChangeArrowheads="1" noChangeShapeType="1" noTextEdit="1"/>
          </p:cNvSpPr>
          <p:nvPr/>
        </p:nvSpPr>
        <p:spPr bwMode="auto">
          <a:xfrm>
            <a:off x="3146425" y="6140450"/>
            <a:ext cx="360363" cy="574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r-H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E1F08"/>
                </a:solidFill>
                <a:latin typeface="Arial Black"/>
              </a:rPr>
              <a:t>2</a:t>
            </a:r>
          </a:p>
        </p:txBody>
      </p:sp>
      <p:sp>
        <p:nvSpPr>
          <p:cNvPr id="9" name="WordArt 8"/>
          <p:cNvSpPr>
            <a:spLocks noChangeArrowheads="1" noChangeShapeType="1" noTextEdit="1"/>
          </p:cNvSpPr>
          <p:nvPr/>
        </p:nvSpPr>
        <p:spPr bwMode="auto">
          <a:xfrm>
            <a:off x="3651250" y="6140450"/>
            <a:ext cx="360363" cy="574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r-H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E1F08"/>
                </a:solidFill>
                <a:latin typeface="Arial Black"/>
              </a:rPr>
              <a:t>3</a:t>
            </a:r>
          </a:p>
        </p:txBody>
      </p:sp>
      <p:sp>
        <p:nvSpPr>
          <p:cNvPr id="10" name="WordArt 9"/>
          <p:cNvSpPr>
            <a:spLocks noChangeArrowheads="1" noChangeShapeType="1" noTextEdit="1"/>
          </p:cNvSpPr>
          <p:nvPr/>
        </p:nvSpPr>
        <p:spPr bwMode="auto">
          <a:xfrm>
            <a:off x="4154488" y="6140450"/>
            <a:ext cx="360362" cy="574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r-H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E1F08"/>
                </a:solidFill>
                <a:latin typeface="Arial Black"/>
              </a:rPr>
              <a:t>4</a:t>
            </a:r>
          </a:p>
        </p:txBody>
      </p:sp>
      <p:sp>
        <p:nvSpPr>
          <p:cNvPr id="11" name="WordArt 10"/>
          <p:cNvSpPr>
            <a:spLocks noChangeArrowheads="1" noChangeShapeType="1" noTextEdit="1"/>
          </p:cNvSpPr>
          <p:nvPr/>
        </p:nvSpPr>
        <p:spPr bwMode="auto">
          <a:xfrm>
            <a:off x="4659313" y="6140450"/>
            <a:ext cx="360362" cy="574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r-H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E1F08"/>
                </a:solidFill>
                <a:latin typeface="Arial Black"/>
              </a:rPr>
              <a:t>5</a:t>
            </a:r>
          </a:p>
        </p:txBody>
      </p:sp>
      <p:sp>
        <p:nvSpPr>
          <p:cNvPr id="12" name="WordArt 11"/>
          <p:cNvSpPr>
            <a:spLocks noChangeArrowheads="1" noChangeShapeType="1" noTextEdit="1"/>
          </p:cNvSpPr>
          <p:nvPr/>
        </p:nvSpPr>
        <p:spPr bwMode="auto">
          <a:xfrm>
            <a:off x="5162550" y="6140450"/>
            <a:ext cx="360363" cy="574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r-H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E1F08"/>
                </a:solidFill>
                <a:latin typeface="Arial Black"/>
              </a:rPr>
              <a:t>6</a:t>
            </a:r>
          </a:p>
        </p:txBody>
      </p:sp>
      <p:sp>
        <p:nvSpPr>
          <p:cNvPr id="13" name="WordArt 12"/>
          <p:cNvSpPr>
            <a:spLocks noChangeArrowheads="1" noChangeShapeType="1" noTextEdit="1"/>
          </p:cNvSpPr>
          <p:nvPr/>
        </p:nvSpPr>
        <p:spPr bwMode="auto">
          <a:xfrm>
            <a:off x="5595938" y="6140450"/>
            <a:ext cx="360362" cy="574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r-H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E1F08"/>
                </a:solidFill>
                <a:latin typeface="Arial Black"/>
              </a:rPr>
              <a:t>7</a:t>
            </a:r>
          </a:p>
        </p:txBody>
      </p:sp>
      <p:sp>
        <p:nvSpPr>
          <p:cNvPr id="14" name="WordArt 13"/>
          <p:cNvSpPr>
            <a:spLocks noChangeArrowheads="1" noChangeShapeType="1" noTextEdit="1"/>
          </p:cNvSpPr>
          <p:nvPr/>
        </p:nvSpPr>
        <p:spPr bwMode="auto">
          <a:xfrm>
            <a:off x="6027738" y="6140450"/>
            <a:ext cx="360362" cy="574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r-H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E1F08"/>
                </a:solidFill>
                <a:latin typeface="Arial Black"/>
              </a:rPr>
              <a:t>8</a:t>
            </a:r>
          </a:p>
        </p:txBody>
      </p:sp>
      <p:sp>
        <p:nvSpPr>
          <p:cNvPr id="15" name="WordArt 14"/>
          <p:cNvSpPr>
            <a:spLocks noChangeArrowheads="1" noChangeShapeType="1" noTextEdit="1"/>
          </p:cNvSpPr>
          <p:nvPr/>
        </p:nvSpPr>
        <p:spPr bwMode="auto">
          <a:xfrm>
            <a:off x="6530975" y="6140450"/>
            <a:ext cx="360363" cy="574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r-H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E1F08"/>
                </a:solidFill>
                <a:latin typeface="Arial Black"/>
              </a:rPr>
              <a:t>9</a:t>
            </a:r>
          </a:p>
        </p:txBody>
      </p:sp>
      <p:sp>
        <p:nvSpPr>
          <p:cNvPr id="16" name="WordArt 15"/>
          <p:cNvSpPr>
            <a:spLocks noChangeArrowheads="1" noChangeShapeType="1" noTextEdit="1"/>
          </p:cNvSpPr>
          <p:nvPr/>
        </p:nvSpPr>
        <p:spPr bwMode="auto">
          <a:xfrm>
            <a:off x="6962775" y="6140450"/>
            <a:ext cx="649288" cy="574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r-H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E1F08"/>
                </a:solidFill>
                <a:latin typeface="Arial Black"/>
              </a:rPr>
              <a:t>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0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0"/>
                            </p:stCondLst>
                            <p:childTnLst>
                              <p:par>
                                <p:cTn id="5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tart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tree_animated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3643313"/>
            <a:ext cx="1857375" cy="292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 rot="19954806">
            <a:off x="1858778" y="2707162"/>
            <a:ext cx="6396048" cy="2187059"/>
          </a:xfrm>
          <a:prstGeom prst="rect">
            <a:avLst/>
          </a:prstGeom>
          <a:noFill/>
        </p:spPr>
        <p:txBody>
          <a:bodyPr wrap="none">
            <a:prstTxWarp prst="textCascadeUp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9600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+mn-lt"/>
              </a:rPr>
              <a:t>KRAJ!</a:t>
            </a:r>
          </a:p>
        </p:txBody>
      </p:sp>
      <p:sp>
        <p:nvSpPr>
          <p:cNvPr id="5" name="Footer Placeholder 4"/>
          <p:cNvSpPr>
            <a:spLocks noGrp="1"/>
          </p:cNvSpPr>
          <p:nvPr/>
        </p:nvSpPr>
        <p:spPr>
          <a:xfrm>
            <a:off x="0" y="6423045"/>
            <a:ext cx="6929454" cy="4349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r-Latn-CS"/>
            </a:defPPr>
            <a:lvl1pPr algn="ct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hr-HR" sz="1000" dirty="0" smtClean="0"/>
              <a:t>Osmislili i izradili: Matija Dreven, prof. (OŠ Braće Seljan) i Ana Sudarević, dipl. knjiž. (OŠ Dubovac) 2011.</a:t>
            </a:r>
            <a:endParaRPr lang="hr-HR" sz="1000" dirty="0"/>
          </a:p>
        </p:txBody>
      </p:sp>
      <p:pic>
        <p:nvPicPr>
          <p:cNvPr id="6" name="Picture 5" descr="clap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357166"/>
            <a:ext cx="3190875" cy="321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 noChangeArrowheads="1"/>
          </p:cNvPicPr>
          <p:nvPr/>
        </p:nvPicPr>
        <p:blipFill>
          <a:blip r:embed="rId4">
            <a:lum bright="58000" contrast="-66000"/>
          </a:blip>
          <a:srcRect/>
          <a:stretch>
            <a:fillRect/>
          </a:stretch>
        </p:blipFill>
        <p:spPr bwMode="auto">
          <a:xfrm>
            <a:off x="0" y="0"/>
            <a:ext cx="91424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714375" y="357188"/>
            <a:ext cx="7286625" cy="1323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1. Republika Slovačka je _________________________: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00188" y="2071688"/>
            <a:ext cx="5435600" cy="25860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350838" lvl="1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  <a:defRPr/>
            </a:pPr>
            <a:r>
              <a:rPr lang="hr-HR" sz="3600" b="1" dirty="0">
                <a:latin typeface="+mn-lt"/>
              </a:rPr>
              <a:t> srednjoeuropska država</a:t>
            </a:r>
          </a:p>
          <a:p>
            <a:pPr marL="342900" lvl="1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  <a:defRPr/>
            </a:pPr>
            <a:r>
              <a:rPr lang="hr-HR" sz="3600" b="1" dirty="0">
                <a:latin typeface="+mn-lt"/>
              </a:rPr>
              <a:t> sjevernoeuropska država</a:t>
            </a:r>
          </a:p>
          <a:p>
            <a:pPr marL="342900" lvl="1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  <a:defRPr/>
            </a:pPr>
            <a:r>
              <a:rPr lang="hr-HR" sz="3600" b="1" dirty="0">
                <a:latin typeface="+mn-lt"/>
              </a:rPr>
              <a:t> istočnoeuropska država.</a:t>
            </a:r>
          </a:p>
        </p:txBody>
      </p:sp>
      <p:pic>
        <p:nvPicPr>
          <p:cNvPr id="6" name="Picture 5" descr="j023413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58138" y="5591175"/>
            <a:ext cx="1057275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WordArt 6"/>
          <p:cNvSpPr>
            <a:spLocks noChangeArrowheads="1" noChangeShapeType="1" noTextEdit="1"/>
          </p:cNvSpPr>
          <p:nvPr/>
        </p:nvSpPr>
        <p:spPr bwMode="auto">
          <a:xfrm>
            <a:off x="2643188" y="6140450"/>
            <a:ext cx="360362" cy="574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r-H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E1F08"/>
                </a:solidFill>
                <a:latin typeface="Arial Black"/>
              </a:rPr>
              <a:t>1</a:t>
            </a:r>
          </a:p>
        </p:txBody>
      </p:sp>
      <p:sp>
        <p:nvSpPr>
          <p:cNvPr id="8" name="WordArt 7"/>
          <p:cNvSpPr>
            <a:spLocks noChangeArrowheads="1" noChangeShapeType="1" noTextEdit="1"/>
          </p:cNvSpPr>
          <p:nvPr/>
        </p:nvSpPr>
        <p:spPr bwMode="auto">
          <a:xfrm>
            <a:off x="3146425" y="6140450"/>
            <a:ext cx="360363" cy="574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r-H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E1F08"/>
                </a:solidFill>
                <a:latin typeface="Arial Black"/>
              </a:rPr>
              <a:t>2</a:t>
            </a:r>
          </a:p>
        </p:txBody>
      </p:sp>
      <p:sp>
        <p:nvSpPr>
          <p:cNvPr id="9" name="WordArt 8"/>
          <p:cNvSpPr>
            <a:spLocks noChangeArrowheads="1" noChangeShapeType="1" noTextEdit="1"/>
          </p:cNvSpPr>
          <p:nvPr/>
        </p:nvSpPr>
        <p:spPr bwMode="auto">
          <a:xfrm>
            <a:off x="3651250" y="6140450"/>
            <a:ext cx="360363" cy="574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r-H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E1F08"/>
                </a:solidFill>
                <a:latin typeface="Arial Black"/>
              </a:rPr>
              <a:t>3</a:t>
            </a:r>
          </a:p>
        </p:txBody>
      </p:sp>
      <p:sp>
        <p:nvSpPr>
          <p:cNvPr id="10" name="WordArt 9"/>
          <p:cNvSpPr>
            <a:spLocks noChangeArrowheads="1" noChangeShapeType="1" noTextEdit="1"/>
          </p:cNvSpPr>
          <p:nvPr/>
        </p:nvSpPr>
        <p:spPr bwMode="auto">
          <a:xfrm>
            <a:off x="4154488" y="6140450"/>
            <a:ext cx="360362" cy="574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r-H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E1F08"/>
                </a:solidFill>
                <a:latin typeface="Arial Black"/>
              </a:rPr>
              <a:t>4</a:t>
            </a:r>
          </a:p>
        </p:txBody>
      </p:sp>
      <p:sp>
        <p:nvSpPr>
          <p:cNvPr id="11" name="WordArt 10"/>
          <p:cNvSpPr>
            <a:spLocks noChangeArrowheads="1" noChangeShapeType="1" noTextEdit="1"/>
          </p:cNvSpPr>
          <p:nvPr/>
        </p:nvSpPr>
        <p:spPr bwMode="auto">
          <a:xfrm>
            <a:off x="4659313" y="6140450"/>
            <a:ext cx="360362" cy="574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r-H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E1F08"/>
                </a:solidFill>
                <a:latin typeface="Arial Black"/>
              </a:rPr>
              <a:t>5</a:t>
            </a:r>
          </a:p>
        </p:txBody>
      </p:sp>
      <p:sp>
        <p:nvSpPr>
          <p:cNvPr id="12" name="WordArt 11"/>
          <p:cNvSpPr>
            <a:spLocks noChangeArrowheads="1" noChangeShapeType="1" noTextEdit="1"/>
          </p:cNvSpPr>
          <p:nvPr/>
        </p:nvSpPr>
        <p:spPr bwMode="auto">
          <a:xfrm>
            <a:off x="5162550" y="6140450"/>
            <a:ext cx="360363" cy="574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r-H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E1F08"/>
                </a:solidFill>
                <a:latin typeface="Arial Black"/>
              </a:rPr>
              <a:t>6</a:t>
            </a:r>
          </a:p>
        </p:txBody>
      </p:sp>
      <p:sp>
        <p:nvSpPr>
          <p:cNvPr id="13" name="WordArt 12"/>
          <p:cNvSpPr>
            <a:spLocks noChangeArrowheads="1" noChangeShapeType="1" noTextEdit="1"/>
          </p:cNvSpPr>
          <p:nvPr/>
        </p:nvSpPr>
        <p:spPr bwMode="auto">
          <a:xfrm>
            <a:off x="5595938" y="6140450"/>
            <a:ext cx="360362" cy="574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r-H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E1F08"/>
                </a:solidFill>
                <a:latin typeface="Arial Black"/>
              </a:rPr>
              <a:t>7</a:t>
            </a:r>
          </a:p>
        </p:txBody>
      </p:sp>
      <p:sp>
        <p:nvSpPr>
          <p:cNvPr id="14" name="WordArt 13"/>
          <p:cNvSpPr>
            <a:spLocks noChangeArrowheads="1" noChangeShapeType="1" noTextEdit="1"/>
          </p:cNvSpPr>
          <p:nvPr/>
        </p:nvSpPr>
        <p:spPr bwMode="auto">
          <a:xfrm>
            <a:off x="6027738" y="6140450"/>
            <a:ext cx="360362" cy="574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r-H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E1F08"/>
                </a:solidFill>
                <a:latin typeface="Arial Black"/>
              </a:rPr>
              <a:t>8</a:t>
            </a:r>
          </a:p>
        </p:txBody>
      </p:sp>
      <p:sp>
        <p:nvSpPr>
          <p:cNvPr id="15" name="WordArt 14"/>
          <p:cNvSpPr>
            <a:spLocks noChangeArrowheads="1" noChangeShapeType="1" noTextEdit="1"/>
          </p:cNvSpPr>
          <p:nvPr/>
        </p:nvSpPr>
        <p:spPr bwMode="auto">
          <a:xfrm>
            <a:off x="6530975" y="6140450"/>
            <a:ext cx="360363" cy="574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r-H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E1F08"/>
                </a:solidFill>
                <a:latin typeface="Arial Black"/>
              </a:rPr>
              <a:t>9</a:t>
            </a:r>
          </a:p>
        </p:txBody>
      </p:sp>
      <p:sp>
        <p:nvSpPr>
          <p:cNvPr id="16" name="WordArt 15"/>
          <p:cNvSpPr>
            <a:spLocks noChangeArrowheads="1" noChangeShapeType="1" noTextEdit="1"/>
          </p:cNvSpPr>
          <p:nvPr/>
        </p:nvSpPr>
        <p:spPr bwMode="auto">
          <a:xfrm>
            <a:off x="6962775" y="6140450"/>
            <a:ext cx="649288" cy="574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r-H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E1F08"/>
                </a:solidFill>
                <a:latin typeface="Arial Black"/>
              </a:rPr>
              <a:t>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0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0"/>
                            </p:stCondLst>
                            <p:childTnLst>
                              <p:par>
                                <p:cTn id="5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tart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69942E-6 L 0.0033 -0.18358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-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/>
          <p:cNvPicPr>
            <a:picLocks noChangeAspect="1" noChangeArrowheads="1"/>
          </p:cNvPicPr>
          <p:nvPr/>
        </p:nvPicPr>
        <p:blipFill>
          <a:blip r:embed="rId4">
            <a:lum bright="58000" contrast="-66000"/>
          </a:blip>
          <a:srcRect/>
          <a:stretch>
            <a:fillRect/>
          </a:stretch>
        </p:blipFill>
        <p:spPr bwMode="auto">
          <a:xfrm>
            <a:off x="0" y="0"/>
            <a:ext cx="91424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1357313" y="357188"/>
            <a:ext cx="6500812" cy="1323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2. Glavni grad Slovačke je: ______________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14688" y="2357438"/>
            <a:ext cx="2536825" cy="25860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350838" lvl="1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  <a:defRPr/>
            </a:pPr>
            <a:r>
              <a:rPr lang="hr-HR" sz="3600" b="1" dirty="0">
                <a:latin typeface="+mn-lt"/>
              </a:rPr>
              <a:t> Bratislava</a:t>
            </a:r>
          </a:p>
          <a:p>
            <a:pPr marL="350838" lvl="1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  <a:defRPr/>
            </a:pPr>
            <a:r>
              <a:rPr lang="hr-HR" sz="3600" b="1" dirty="0">
                <a:latin typeface="+mn-lt"/>
              </a:rPr>
              <a:t> Beč</a:t>
            </a:r>
          </a:p>
          <a:p>
            <a:pPr marL="342900" lvl="1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  <a:defRPr/>
            </a:pPr>
            <a:r>
              <a:rPr lang="hr-HR" sz="3600" b="1" dirty="0">
                <a:latin typeface="+mn-lt"/>
              </a:rPr>
              <a:t> Berlin</a:t>
            </a:r>
          </a:p>
        </p:txBody>
      </p:sp>
      <p:pic>
        <p:nvPicPr>
          <p:cNvPr id="6" name="Picture 5" descr="j023413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58138" y="5591175"/>
            <a:ext cx="1057275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WordArt 6"/>
          <p:cNvSpPr>
            <a:spLocks noChangeArrowheads="1" noChangeShapeType="1" noTextEdit="1"/>
          </p:cNvSpPr>
          <p:nvPr/>
        </p:nvSpPr>
        <p:spPr bwMode="auto">
          <a:xfrm>
            <a:off x="2643188" y="6140450"/>
            <a:ext cx="360362" cy="574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r-H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E1F08"/>
                </a:solidFill>
                <a:latin typeface="Arial Black"/>
              </a:rPr>
              <a:t>1</a:t>
            </a:r>
          </a:p>
        </p:txBody>
      </p:sp>
      <p:sp>
        <p:nvSpPr>
          <p:cNvPr id="8" name="WordArt 7"/>
          <p:cNvSpPr>
            <a:spLocks noChangeArrowheads="1" noChangeShapeType="1" noTextEdit="1"/>
          </p:cNvSpPr>
          <p:nvPr/>
        </p:nvSpPr>
        <p:spPr bwMode="auto">
          <a:xfrm>
            <a:off x="3146425" y="6140450"/>
            <a:ext cx="360363" cy="574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r-H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E1F08"/>
                </a:solidFill>
                <a:latin typeface="Arial Black"/>
              </a:rPr>
              <a:t>2</a:t>
            </a:r>
          </a:p>
        </p:txBody>
      </p:sp>
      <p:sp>
        <p:nvSpPr>
          <p:cNvPr id="9" name="WordArt 8"/>
          <p:cNvSpPr>
            <a:spLocks noChangeArrowheads="1" noChangeShapeType="1" noTextEdit="1"/>
          </p:cNvSpPr>
          <p:nvPr/>
        </p:nvSpPr>
        <p:spPr bwMode="auto">
          <a:xfrm>
            <a:off x="3651250" y="6140450"/>
            <a:ext cx="360363" cy="574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r-H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E1F08"/>
                </a:solidFill>
                <a:latin typeface="Arial Black"/>
              </a:rPr>
              <a:t>3</a:t>
            </a:r>
          </a:p>
        </p:txBody>
      </p:sp>
      <p:sp>
        <p:nvSpPr>
          <p:cNvPr id="10" name="WordArt 9"/>
          <p:cNvSpPr>
            <a:spLocks noChangeArrowheads="1" noChangeShapeType="1" noTextEdit="1"/>
          </p:cNvSpPr>
          <p:nvPr/>
        </p:nvSpPr>
        <p:spPr bwMode="auto">
          <a:xfrm>
            <a:off x="4154488" y="6140450"/>
            <a:ext cx="360362" cy="574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r-H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E1F08"/>
                </a:solidFill>
                <a:latin typeface="Arial Black"/>
              </a:rPr>
              <a:t>4</a:t>
            </a:r>
          </a:p>
        </p:txBody>
      </p:sp>
      <p:sp>
        <p:nvSpPr>
          <p:cNvPr id="11" name="WordArt 10"/>
          <p:cNvSpPr>
            <a:spLocks noChangeArrowheads="1" noChangeShapeType="1" noTextEdit="1"/>
          </p:cNvSpPr>
          <p:nvPr/>
        </p:nvSpPr>
        <p:spPr bwMode="auto">
          <a:xfrm>
            <a:off x="4659313" y="6140450"/>
            <a:ext cx="360362" cy="574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r-H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E1F08"/>
                </a:solidFill>
                <a:latin typeface="Arial Black"/>
              </a:rPr>
              <a:t>5</a:t>
            </a:r>
          </a:p>
        </p:txBody>
      </p:sp>
      <p:sp>
        <p:nvSpPr>
          <p:cNvPr id="12" name="WordArt 11"/>
          <p:cNvSpPr>
            <a:spLocks noChangeArrowheads="1" noChangeShapeType="1" noTextEdit="1"/>
          </p:cNvSpPr>
          <p:nvPr/>
        </p:nvSpPr>
        <p:spPr bwMode="auto">
          <a:xfrm>
            <a:off x="5162550" y="6140450"/>
            <a:ext cx="360363" cy="574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r-H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E1F08"/>
                </a:solidFill>
                <a:latin typeface="Arial Black"/>
              </a:rPr>
              <a:t>6</a:t>
            </a:r>
          </a:p>
        </p:txBody>
      </p:sp>
      <p:sp>
        <p:nvSpPr>
          <p:cNvPr id="13" name="WordArt 12"/>
          <p:cNvSpPr>
            <a:spLocks noChangeArrowheads="1" noChangeShapeType="1" noTextEdit="1"/>
          </p:cNvSpPr>
          <p:nvPr/>
        </p:nvSpPr>
        <p:spPr bwMode="auto">
          <a:xfrm>
            <a:off x="5595938" y="6140450"/>
            <a:ext cx="360362" cy="574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r-H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E1F08"/>
                </a:solidFill>
                <a:latin typeface="Arial Black"/>
              </a:rPr>
              <a:t>7</a:t>
            </a:r>
          </a:p>
        </p:txBody>
      </p:sp>
      <p:sp>
        <p:nvSpPr>
          <p:cNvPr id="14" name="WordArt 13"/>
          <p:cNvSpPr>
            <a:spLocks noChangeArrowheads="1" noChangeShapeType="1" noTextEdit="1"/>
          </p:cNvSpPr>
          <p:nvPr/>
        </p:nvSpPr>
        <p:spPr bwMode="auto">
          <a:xfrm>
            <a:off x="6027738" y="6140450"/>
            <a:ext cx="360362" cy="574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r-H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E1F08"/>
                </a:solidFill>
                <a:latin typeface="Arial Black"/>
              </a:rPr>
              <a:t>8</a:t>
            </a:r>
          </a:p>
        </p:txBody>
      </p:sp>
      <p:sp>
        <p:nvSpPr>
          <p:cNvPr id="15" name="WordArt 14"/>
          <p:cNvSpPr>
            <a:spLocks noChangeArrowheads="1" noChangeShapeType="1" noTextEdit="1"/>
          </p:cNvSpPr>
          <p:nvPr/>
        </p:nvSpPr>
        <p:spPr bwMode="auto">
          <a:xfrm>
            <a:off x="6530975" y="6140450"/>
            <a:ext cx="360363" cy="574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r-H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E1F08"/>
                </a:solidFill>
                <a:latin typeface="Arial Black"/>
              </a:rPr>
              <a:t>9</a:t>
            </a:r>
          </a:p>
        </p:txBody>
      </p:sp>
      <p:sp>
        <p:nvSpPr>
          <p:cNvPr id="16" name="WordArt 15"/>
          <p:cNvSpPr>
            <a:spLocks noChangeArrowheads="1" noChangeShapeType="1" noTextEdit="1"/>
          </p:cNvSpPr>
          <p:nvPr/>
        </p:nvSpPr>
        <p:spPr bwMode="auto">
          <a:xfrm>
            <a:off x="6962775" y="6140450"/>
            <a:ext cx="649288" cy="574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r-H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E1F08"/>
                </a:solidFill>
                <a:latin typeface="Arial Black"/>
              </a:rPr>
              <a:t>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0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0"/>
                            </p:stCondLst>
                            <p:childTnLst>
                              <p:par>
                                <p:cTn id="5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tart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19653E-6 L 0.0007 -0.2252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/>
          <p:cNvPicPr>
            <a:picLocks noChangeAspect="1" noChangeArrowheads="1"/>
          </p:cNvPicPr>
          <p:nvPr/>
        </p:nvPicPr>
        <p:blipFill>
          <a:blip r:embed="rId4">
            <a:lum bright="58000" contrast="-66000"/>
          </a:blip>
          <a:srcRect/>
          <a:stretch>
            <a:fillRect/>
          </a:stretch>
        </p:blipFill>
        <p:spPr bwMode="auto">
          <a:xfrm>
            <a:off x="0" y="0"/>
            <a:ext cx="91424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428625" y="204788"/>
            <a:ext cx="8429625" cy="19383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3. </a:t>
            </a:r>
            <a:r>
              <a:rPr lang="vi-VN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Glavne gradove Slovačke, Austrije, Mađarske i Srbije povezuje rijeka </a:t>
            </a:r>
            <a:r>
              <a:rPr lang="hr-H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14750" y="2500313"/>
            <a:ext cx="2220913" cy="25860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350838" lvl="1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  <a:defRPr/>
            </a:pPr>
            <a:r>
              <a:rPr lang="hr-HR" sz="3600" b="1" dirty="0">
                <a:latin typeface="+mn-lt"/>
              </a:rPr>
              <a:t> Rajna</a:t>
            </a:r>
          </a:p>
          <a:p>
            <a:pPr marL="350838" lvl="1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  <a:defRPr/>
            </a:pPr>
            <a:r>
              <a:rPr lang="hr-HR" sz="3600" b="1" dirty="0">
                <a:latin typeface="+mn-lt"/>
              </a:rPr>
              <a:t> Dnjepar</a:t>
            </a:r>
          </a:p>
          <a:p>
            <a:pPr marL="342900" lvl="1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  <a:defRPr/>
            </a:pPr>
            <a:r>
              <a:rPr lang="hr-HR" sz="3600" b="1" dirty="0">
                <a:latin typeface="+mn-lt"/>
              </a:rPr>
              <a:t> Dunav</a:t>
            </a:r>
          </a:p>
        </p:txBody>
      </p:sp>
      <p:pic>
        <p:nvPicPr>
          <p:cNvPr id="6" name="Picture 5" descr="j023413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58138" y="5591175"/>
            <a:ext cx="1057275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WordArt 6"/>
          <p:cNvSpPr>
            <a:spLocks noChangeArrowheads="1" noChangeShapeType="1" noTextEdit="1"/>
          </p:cNvSpPr>
          <p:nvPr/>
        </p:nvSpPr>
        <p:spPr bwMode="auto">
          <a:xfrm>
            <a:off x="2643188" y="6140450"/>
            <a:ext cx="360362" cy="574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r-H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E1F08"/>
                </a:solidFill>
                <a:latin typeface="Arial Black"/>
              </a:rPr>
              <a:t>1</a:t>
            </a:r>
          </a:p>
        </p:txBody>
      </p:sp>
      <p:sp>
        <p:nvSpPr>
          <p:cNvPr id="8" name="WordArt 7"/>
          <p:cNvSpPr>
            <a:spLocks noChangeArrowheads="1" noChangeShapeType="1" noTextEdit="1"/>
          </p:cNvSpPr>
          <p:nvPr/>
        </p:nvSpPr>
        <p:spPr bwMode="auto">
          <a:xfrm>
            <a:off x="3146425" y="6140450"/>
            <a:ext cx="360363" cy="574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r-H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E1F08"/>
                </a:solidFill>
                <a:latin typeface="Arial Black"/>
              </a:rPr>
              <a:t>2</a:t>
            </a:r>
          </a:p>
        </p:txBody>
      </p:sp>
      <p:sp>
        <p:nvSpPr>
          <p:cNvPr id="9" name="WordArt 8"/>
          <p:cNvSpPr>
            <a:spLocks noChangeArrowheads="1" noChangeShapeType="1" noTextEdit="1"/>
          </p:cNvSpPr>
          <p:nvPr/>
        </p:nvSpPr>
        <p:spPr bwMode="auto">
          <a:xfrm>
            <a:off x="3651250" y="6140450"/>
            <a:ext cx="360363" cy="574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r-H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E1F08"/>
                </a:solidFill>
                <a:latin typeface="Arial Black"/>
              </a:rPr>
              <a:t>3</a:t>
            </a:r>
          </a:p>
        </p:txBody>
      </p:sp>
      <p:sp>
        <p:nvSpPr>
          <p:cNvPr id="10" name="WordArt 9"/>
          <p:cNvSpPr>
            <a:spLocks noChangeArrowheads="1" noChangeShapeType="1" noTextEdit="1"/>
          </p:cNvSpPr>
          <p:nvPr/>
        </p:nvSpPr>
        <p:spPr bwMode="auto">
          <a:xfrm>
            <a:off x="4154488" y="6140450"/>
            <a:ext cx="360362" cy="574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r-H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E1F08"/>
                </a:solidFill>
                <a:latin typeface="Arial Black"/>
              </a:rPr>
              <a:t>4</a:t>
            </a:r>
          </a:p>
        </p:txBody>
      </p:sp>
      <p:sp>
        <p:nvSpPr>
          <p:cNvPr id="11" name="WordArt 10"/>
          <p:cNvSpPr>
            <a:spLocks noChangeArrowheads="1" noChangeShapeType="1" noTextEdit="1"/>
          </p:cNvSpPr>
          <p:nvPr/>
        </p:nvSpPr>
        <p:spPr bwMode="auto">
          <a:xfrm>
            <a:off x="4659313" y="6140450"/>
            <a:ext cx="360362" cy="574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r-H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E1F08"/>
                </a:solidFill>
                <a:latin typeface="Arial Black"/>
              </a:rPr>
              <a:t>5</a:t>
            </a:r>
          </a:p>
        </p:txBody>
      </p:sp>
      <p:sp>
        <p:nvSpPr>
          <p:cNvPr id="12" name="WordArt 11"/>
          <p:cNvSpPr>
            <a:spLocks noChangeArrowheads="1" noChangeShapeType="1" noTextEdit="1"/>
          </p:cNvSpPr>
          <p:nvPr/>
        </p:nvSpPr>
        <p:spPr bwMode="auto">
          <a:xfrm>
            <a:off x="5162550" y="6140450"/>
            <a:ext cx="360363" cy="574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r-H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E1F08"/>
                </a:solidFill>
                <a:latin typeface="Arial Black"/>
              </a:rPr>
              <a:t>6</a:t>
            </a:r>
          </a:p>
        </p:txBody>
      </p:sp>
      <p:sp>
        <p:nvSpPr>
          <p:cNvPr id="13" name="WordArt 12"/>
          <p:cNvSpPr>
            <a:spLocks noChangeArrowheads="1" noChangeShapeType="1" noTextEdit="1"/>
          </p:cNvSpPr>
          <p:nvPr/>
        </p:nvSpPr>
        <p:spPr bwMode="auto">
          <a:xfrm>
            <a:off x="5595938" y="6140450"/>
            <a:ext cx="360362" cy="574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r-H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E1F08"/>
                </a:solidFill>
                <a:latin typeface="Arial Black"/>
              </a:rPr>
              <a:t>7</a:t>
            </a:r>
          </a:p>
        </p:txBody>
      </p:sp>
      <p:sp>
        <p:nvSpPr>
          <p:cNvPr id="14" name="WordArt 13"/>
          <p:cNvSpPr>
            <a:spLocks noChangeArrowheads="1" noChangeShapeType="1" noTextEdit="1"/>
          </p:cNvSpPr>
          <p:nvPr/>
        </p:nvSpPr>
        <p:spPr bwMode="auto">
          <a:xfrm>
            <a:off x="6027738" y="6140450"/>
            <a:ext cx="360362" cy="574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r-H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E1F08"/>
                </a:solidFill>
                <a:latin typeface="Arial Black"/>
              </a:rPr>
              <a:t>8</a:t>
            </a:r>
          </a:p>
        </p:txBody>
      </p:sp>
      <p:sp>
        <p:nvSpPr>
          <p:cNvPr id="15" name="WordArt 14"/>
          <p:cNvSpPr>
            <a:spLocks noChangeArrowheads="1" noChangeShapeType="1" noTextEdit="1"/>
          </p:cNvSpPr>
          <p:nvPr/>
        </p:nvSpPr>
        <p:spPr bwMode="auto">
          <a:xfrm>
            <a:off x="6530975" y="6140450"/>
            <a:ext cx="360363" cy="574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r-H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E1F08"/>
                </a:solidFill>
                <a:latin typeface="Arial Black"/>
              </a:rPr>
              <a:t>9</a:t>
            </a:r>
          </a:p>
        </p:txBody>
      </p:sp>
      <p:sp>
        <p:nvSpPr>
          <p:cNvPr id="16" name="WordArt 15"/>
          <p:cNvSpPr>
            <a:spLocks noChangeArrowheads="1" noChangeShapeType="1" noTextEdit="1"/>
          </p:cNvSpPr>
          <p:nvPr/>
        </p:nvSpPr>
        <p:spPr bwMode="auto">
          <a:xfrm>
            <a:off x="6962775" y="6140450"/>
            <a:ext cx="649288" cy="574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r-H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E1F08"/>
                </a:solidFill>
                <a:latin typeface="Arial Black"/>
              </a:rPr>
              <a:t>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0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0"/>
                            </p:stCondLst>
                            <p:childTnLst>
                              <p:par>
                                <p:cTn id="5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tart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0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400"/>
                            </p:stCondLst>
                            <p:childTnLst>
                              <p:par>
                                <p:cTn id="67" presetID="40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/>
          <p:cNvPicPr>
            <a:picLocks noChangeAspect="1" noChangeArrowheads="1"/>
          </p:cNvPicPr>
          <p:nvPr/>
        </p:nvPicPr>
        <p:blipFill>
          <a:blip r:embed="rId4">
            <a:lum bright="58000" contrast="-66000"/>
          </a:blip>
          <a:srcRect/>
          <a:stretch>
            <a:fillRect/>
          </a:stretch>
        </p:blipFill>
        <p:spPr bwMode="auto">
          <a:xfrm>
            <a:off x="0" y="0"/>
            <a:ext cx="91424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285750" y="142875"/>
            <a:ext cx="8572500" cy="19383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4. </a:t>
            </a:r>
            <a:r>
              <a:rPr lang="vi-VN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Slovačka i Slovenija odabrale su isto drvo kao nacionalni simbol. To je:</a:t>
            </a:r>
            <a:endParaRPr lang="hr-HR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14750" y="2500313"/>
            <a:ext cx="1792288" cy="25860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350838" lvl="1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  <a:defRPr/>
            </a:pPr>
            <a:r>
              <a:rPr lang="hr-HR" sz="3600" b="1" dirty="0">
                <a:latin typeface="+mn-lt"/>
              </a:rPr>
              <a:t> hrast</a:t>
            </a:r>
          </a:p>
          <a:p>
            <a:pPr marL="350838" lvl="1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  <a:defRPr/>
            </a:pPr>
            <a:r>
              <a:rPr lang="hr-HR" sz="3600" b="1" dirty="0">
                <a:latin typeface="+mn-lt"/>
              </a:rPr>
              <a:t> lipa</a:t>
            </a:r>
          </a:p>
          <a:p>
            <a:pPr marL="342900" lvl="1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  <a:defRPr/>
            </a:pPr>
            <a:r>
              <a:rPr lang="hr-HR" sz="3600" b="1" dirty="0">
                <a:latin typeface="+mn-lt"/>
              </a:rPr>
              <a:t> bukva</a:t>
            </a:r>
          </a:p>
        </p:txBody>
      </p:sp>
      <p:pic>
        <p:nvPicPr>
          <p:cNvPr id="6" name="Picture 5" descr="j023413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58138" y="5591175"/>
            <a:ext cx="1057275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WordArt 6"/>
          <p:cNvSpPr>
            <a:spLocks noChangeArrowheads="1" noChangeShapeType="1" noTextEdit="1"/>
          </p:cNvSpPr>
          <p:nvPr/>
        </p:nvSpPr>
        <p:spPr bwMode="auto">
          <a:xfrm>
            <a:off x="2643188" y="6140450"/>
            <a:ext cx="360362" cy="574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r-H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E1F08"/>
                </a:solidFill>
                <a:latin typeface="Arial Black"/>
              </a:rPr>
              <a:t>1</a:t>
            </a:r>
          </a:p>
        </p:txBody>
      </p:sp>
      <p:sp>
        <p:nvSpPr>
          <p:cNvPr id="8" name="WordArt 7"/>
          <p:cNvSpPr>
            <a:spLocks noChangeArrowheads="1" noChangeShapeType="1" noTextEdit="1"/>
          </p:cNvSpPr>
          <p:nvPr/>
        </p:nvSpPr>
        <p:spPr bwMode="auto">
          <a:xfrm>
            <a:off x="3146425" y="6140450"/>
            <a:ext cx="360363" cy="574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r-H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E1F08"/>
                </a:solidFill>
                <a:latin typeface="Arial Black"/>
              </a:rPr>
              <a:t>2</a:t>
            </a:r>
          </a:p>
        </p:txBody>
      </p:sp>
      <p:sp>
        <p:nvSpPr>
          <p:cNvPr id="9" name="WordArt 8"/>
          <p:cNvSpPr>
            <a:spLocks noChangeArrowheads="1" noChangeShapeType="1" noTextEdit="1"/>
          </p:cNvSpPr>
          <p:nvPr/>
        </p:nvSpPr>
        <p:spPr bwMode="auto">
          <a:xfrm>
            <a:off x="3651250" y="6140450"/>
            <a:ext cx="360363" cy="574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r-H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E1F08"/>
                </a:solidFill>
                <a:latin typeface="Arial Black"/>
              </a:rPr>
              <a:t>3</a:t>
            </a:r>
          </a:p>
        </p:txBody>
      </p:sp>
      <p:sp>
        <p:nvSpPr>
          <p:cNvPr id="10" name="WordArt 9"/>
          <p:cNvSpPr>
            <a:spLocks noChangeArrowheads="1" noChangeShapeType="1" noTextEdit="1"/>
          </p:cNvSpPr>
          <p:nvPr/>
        </p:nvSpPr>
        <p:spPr bwMode="auto">
          <a:xfrm>
            <a:off x="4154488" y="6140450"/>
            <a:ext cx="360362" cy="574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r-H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E1F08"/>
                </a:solidFill>
                <a:latin typeface="Arial Black"/>
              </a:rPr>
              <a:t>4</a:t>
            </a:r>
          </a:p>
        </p:txBody>
      </p:sp>
      <p:sp>
        <p:nvSpPr>
          <p:cNvPr id="11" name="WordArt 10"/>
          <p:cNvSpPr>
            <a:spLocks noChangeArrowheads="1" noChangeShapeType="1" noTextEdit="1"/>
          </p:cNvSpPr>
          <p:nvPr/>
        </p:nvSpPr>
        <p:spPr bwMode="auto">
          <a:xfrm>
            <a:off x="4659313" y="6140450"/>
            <a:ext cx="360362" cy="574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r-H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E1F08"/>
                </a:solidFill>
                <a:latin typeface="Arial Black"/>
              </a:rPr>
              <a:t>5</a:t>
            </a:r>
          </a:p>
        </p:txBody>
      </p:sp>
      <p:sp>
        <p:nvSpPr>
          <p:cNvPr id="12" name="WordArt 11"/>
          <p:cNvSpPr>
            <a:spLocks noChangeArrowheads="1" noChangeShapeType="1" noTextEdit="1"/>
          </p:cNvSpPr>
          <p:nvPr/>
        </p:nvSpPr>
        <p:spPr bwMode="auto">
          <a:xfrm>
            <a:off x="5162550" y="6140450"/>
            <a:ext cx="360363" cy="574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r-H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E1F08"/>
                </a:solidFill>
                <a:latin typeface="Arial Black"/>
              </a:rPr>
              <a:t>6</a:t>
            </a:r>
          </a:p>
        </p:txBody>
      </p:sp>
      <p:sp>
        <p:nvSpPr>
          <p:cNvPr id="13" name="WordArt 12"/>
          <p:cNvSpPr>
            <a:spLocks noChangeArrowheads="1" noChangeShapeType="1" noTextEdit="1"/>
          </p:cNvSpPr>
          <p:nvPr/>
        </p:nvSpPr>
        <p:spPr bwMode="auto">
          <a:xfrm>
            <a:off x="5595938" y="6140450"/>
            <a:ext cx="360362" cy="574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r-H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E1F08"/>
                </a:solidFill>
                <a:latin typeface="Arial Black"/>
              </a:rPr>
              <a:t>7</a:t>
            </a:r>
          </a:p>
        </p:txBody>
      </p:sp>
      <p:sp>
        <p:nvSpPr>
          <p:cNvPr id="14" name="WordArt 13"/>
          <p:cNvSpPr>
            <a:spLocks noChangeArrowheads="1" noChangeShapeType="1" noTextEdit="1"/>
          </p:cNvSpPr>
          <p:nvPr/>
        </p:nvSpPr>
        <p:spPr bwMode="auto">
          <a:xfrm>
            <a:off x="6027738" y="6140450"/>
            <a:ext cx="360362" cy="574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r-H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E1F08"/>
                </a:solidFill>
                <a:latin typeface="Arial Black"/>
              </a:rPr>
              <a:t>8</a:t>
            </a:r>
          </a:p>
        </p:txBody>
      </p:sp>
      <p:sp>
        <p:nvSpPr>
          <p:cNvPr id="15" name="WordArt 14"/>
          <p:cNvSpPr>
            <a:spLocks noChangeArrowheads="1" noChangeShapeType="1" noTextEdit="1"/>
          </p:cNvSpPr>
          <p:nvPr/>
        </p:nvSpPr>
        <p:spPr bwMode="auto">
          <a:xfrm>
            <a:off x="6530975" y="6140450"/>
            <a:ext cx="360363" cy="574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r-H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E1F08"/>
                </a:solidFill>
                <a:latin typeface="Arial Black"/>
              </a:rPr>
              <a:t>9</a:t>
            </a:r>
          </a:p>
        </p:txBody>
      </p:sp>
      <p:sp>
        <p:nvSpPr>
          <p:cNvPr id="16" name="WordArt 15"/>
          <p:cNvSpPr>
            <a:spLocks noChangeArrowheads="1" noChangeShapeType="1" noTextEdit="1"/>
          </p:cNvSpPr>
          <p:nvPr/>
        </p:nvSpPr>
        <p:spPr bwMode="auto">
          <a:xfrm>
            <a:off x="6962775" y="6140450"/>
            <a:ext cx="649288" cy="574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r-H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E1F08"/>
                </a:solidFill>
                <a:latin typeface="Arial Black"/>
              </a:rPr>
              <a:t>10</a:t>
            </a:r>
          </a:p>
        </p:txBody>
      </p:sp>
      <p:pic>
        <p:nvPicPr>
          <p:cNvPr id="17" name="Picture 1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500" y="2286000"/>
            <a:ext cx="3813175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0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0"/>
                            </p:stCondLst>
                            <p:childTnLst>
                              <p:par>
                                <p:cTn id="5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tart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49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/>
          <p:cNvPicPr>
            <a:picLocks noChangeAspect="1" noChangeArrowheads="1"/>
          </p:cNvPicPr>
          <p:nvPr/>
        </p:nvPicPr>
        <p:blipFill>
          <a:blip r:embed="rId4">
            <a:lum bright="58000" contrast="-66000"/>
          </a:blip>
          <a:srcRect/>
          <a:stretch>
            <a:fillRect/>
          </a:stretch>
        </p:blipFill>
        <p:spPr bwMode="auto">
          <a:xfrm>
            <a:off x="0" y="0"/>
            <a:ext cx="91424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285750" y="142875"/>
            <a:ext cx="8572500" cy="19383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5. </a:t>
            </a:r>
            <a:r>
              <a:rPr lang="vi-VN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Planinski masiv Slovačke, danas poznato turističko skijaško i planinarsko područje su:</a:t>
            </a:r>
            <a:endParaRPr lang="hr-HR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29000" y="2428875"/>
            <a:ext cx="2120900" cy="25860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350838" lvl="1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  <a:defRPr/>
            </a:pPr>
            <a:r>
              <a:rPr lang="hr-HR" sz="3600" b="1" dirty="0">
                <a:latin typeface="+mn-lt"/>
              </a:rPr>
              <a:t> Tatre</a:t>
            </a:r>
          </a:p>
          <a:p>
            <a:pPr marL="350838" lvl="1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  <a:defRPr/>
            </a:pPr>
            <a:r>
              <a:rPr lang="hr-HR" sz="3600" b="1" dirty="0">
                <a:latin typeface="+mn-lt"/>
              </a:rPr>
              <a:t> Alpe</a:t>
            </a:r>
          </a:p>
          <a:p>
            <a:pPr marL="342900" lvl="1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  <a:defRPr/>
            </a:pPr>
            <a:r>
              <a:rPr lang="hr-HR" sz="3600" b="1" dirty="0">
                <a:latin typeface="+mn-lt"/>
              </a:rPr>
              <a:t> Apenini</a:t>
            </a:r>
          </a:p>
        </p:txBody>
      </p:sp>
      <p:pic>
        <p:nvPicPr>
          <p:cNvPr id="6" name="Picture 5" descr="j023413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58138" y="5591175"/>
            <a:ext cx="1057275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WordArt 6"/>
          <p:cNvSpPr>
            <a:spLocks noChangeArrowheads="1" noChangeShapeType="1" noTextEdit="1"/>
          </p:cNvSpPr>
          <p:nvPr/>
        </p:nvSpPr>
        <p:spPr bwMode="auto">
          <a:xfrm>
            <a:off x="2643188" y="6140450"/>
            <a:ext cx="360362" cy="574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r-H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E1F08"/>
                </a:solidFill>
                <a:latin typeface="Arial Black"/>
              </a:rPr>
              <a:t>1</a:t>
            </a:r>
          </a:p>
        </p:txBody>
      </p:sp>
      <p:sp>
        <p:nvSpPr>
          <p:cNvPr id="8" name="WordArt 7"/>
          <p:cNvSpPr>
            <a:spLocks noChangeArrowheads="1" noChangeShapeType="1" noTextEdit="1"/>
          </p:cNvSpPr>
          <p:nvPr/>
        </p:nvSpPr>
        <p:spPr bwMode="auto">
          <a:xfrm>
            <a:off x="3146425" y="6140450"/>
            <a:ext cx="360363" cy="574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r-H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E1F08"/>
                </a:solidFill>
                <a:latin typeface="Arial Black"/>
              </a:rPr>
              <a:t>2</a:t>
            </a:r>
          </a:p>
        </p:txBody>
      </p:sp>
      <p:sp>
        <p:nvSpPr>
          <p:cNvPr id="9" name="WordArt 8"/>
          <p:cNvSpPr>
            <a:spLocks noChangeArrowheads="1" noChangeShapeType="1" noTextEdit="1"/>
          </p:cNvSpPr>
          <p:nvPr/>
        </p:nvSpPr>
        <p:spPr bwMode="auto">
          <a:xfrm>
            <a:off x="3651250" y="6140450"/>
            <a:ext cx="360363" cy="574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r-H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E1F08"/>
                </a:solidFill>
                <a:latin typeface="Arial Black"/>
              </a:rPr>
              <a:t>3</a:t>
            </a:r>
          </a:p>
        </p:txBody>
      </p:sp>
      <p:sp>
        <p:nvSpPr>
          <p:cNvPr id="10" name="WordArt 9"/>
          <p:cNvSpPr>
            <a:spLocks noChangeArrowheads="1" noChangeShapeType="1" noTextEdit="1"/>
          </p:cNvSpPr>
          <p:nvPr/>
        </p:nvSpPr>
        <p:spPr bwMode="auto">
          <a:xfrm>
            <a:off x="4154488" y="6140450"/>
            <a:ext cx="360362" cy="574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r-H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E1F08"/>
                </a:solidFill>
                <a:latin typeface="Arial Black"/>
              </a:rPr>
              <a:t>4</a:t>
            </a:r>
          </a:p>
        </p:txBody>
      </p:sp>
      <p:sp>
        <p:nvSpPr>
          <p:cNvPr id="11" name="WordArt 10"/>
          <p:cNvSpPr>
            <a:spLocks noChangeArrowheads="1" noChangeShapeType="1" noTextEdit="1"/>
          </p:cNvSpPr>
          <p:nvPr/>
        </p:nvSpPr>
        <p:spPr bwMode="auto">
          <a:xfrm>
            <a:off x="4659313" y="6140450"/>
            <a:ext cx="360362" cy="574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r-H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E1F08"/>
                </a:solidFill>
                <a:latin typeface="Arial Black"/>
              </a:rPr>
              <a:t>5</a:t>
            </a:r>
          </a:p>
        </p:txBody>
      </p:sp>
      <p:sp>
        <p:nvSpPr>
          <p:cNvPr id="12" name="WordArt 11"/>
          <p:cNvSpPr>
            <a:spLocks noChangeArrowheads="1" noChangeShapeType="1" noTextEdit="1"/>
          </p:cNvSpPr>
          <p:nvPr/>
        </p:nvSpPr>
        <p:spPr bwMode="auto">
          <a:xfrm>
            <a:off x="5162550" y="6140450"/>
            <a:ext cx="360363" cy="574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r-H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E1F08"/>
                </a:solidFill>
                <a:latin typeface="Arial Black"/>
              </a:rPr>
              <a:t>6</a:t>
            </a:r>
          </a:p>
        </p:txBody>
      </p:sp>
      <p:sp>
        <p:nvSpPr>
          <p:cNvPr id="13" name="WordArt 12"/>
          <p:cNvSpPr>
            <a:spLocks noChangeArrowheads="1" noChangeShapeType="1" noTextEdit="1"/>
          </p:cNvSpPr>
          <p:nvPr/>
        </p:nvSpPr>
        <p:spPr bwMode="auto">
          <a:xfrm>
            <a:off x="5595938" y="6140450"/>
            <a:ext cx="360362" cy="574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r-H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E1F08"/>
                </a:solidFill>
                <a:latin typeface="Arial Black"/>
              </a:rPr>
              <a:t>7</a:t>
            </a:r>
          </a:p>
        </p:txBody>
      </p:sp>
      <p:sp>
        <p:nvSpPr>
          <p:cNvPr id="14" name="WordArt 13"/>
          <p:cNvSpPr>
            <a:spLocks noChangeArrowheads="1" noChangeShapeType="1" noTextEdit="1"/>
          </p:cNvSpPr>
          <p:nvPr/>
        </p:nvSpPr>
        <p:spPr bwMode="auto">
          <a:xfrm>
            <a:off x="6027738" y="6140450"/>
            <a:ext cx="360362" cy="574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r-H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E1F08"/>
                </a:solidFill>
                <a:latin typeface="Arial Black"/>
              </a:rPr>
              <a:t>8</a:t>
            </a:r>
          </a:p>
        </p:txBody>
      </p:sp>
      <p:sp>
        <p:nvSpPr>
          <p:cNvPr id="15" name="WordArt 14"/>
          <p:cNvSpPr>
            <a:spLocks noChangeArrowheads="1" noChangeShapeType="1" noTextEdit="1"/>
          </p:cNvSpPr>
          <p:nvPr/>
        </p:nvSpPr>
        <p:spPr bwMode="auto">
          <a:xfrm>
            <a:off x="6530975" y="6140450"/>
            <a:ext cx="360363" cy="574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r-H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E1F08"/>
                </a:solidFill>
                <a:latin typeface="Arial Black"/>
              </a:rPr>
              <a:t>9</a:t>
            </a:r>
          </a:p>
        </p:txBody>
      </p:sp>
      <p:sp>
        <p:nvSpPr>
          <p:cNvPr id="16" name="WordArt 15"/>
          <p:cNvSpPr>
            <a:spLocks noChangeArrowheads="1" noChangeShapeType="1" noTextEdit="1"/>
          </p:cNvSpPr>
          <p:nvPr/>
        </p:nvSpPr>
        <p:spPr bwMode="auto">
          <a:xfrm>
            <a:off x="6962775" y="6140450"/>
            <a:ext cx="649288" cy="574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r-H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E1F08"/>
                </a:solidFill>
                <a:latin typeface="Arial Black"/>
              </a:rPr>
              <a:t>10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500" y="0"/>
            <a:ext cx="8215313" cy="545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0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0"/>
                            </p:stCondLst>
                            <p:childTnLst>
                              <p:par>
                                <p:cTn id="5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tart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54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/>
          <p:cNvPicPr>
            <a:picLocks noChangeAspect="1" noChangeArrowheads="1"/>
          </p:cNvPicPr>
          <p:nvPr/>
        </p:nvPicPr>
        <p:blipFill>
          <a:blip r:embed="rId4">
            <a:lum bright="58000" contrast="-66000"/>
          </a:blip>
          <a:srcRect/>
          <a:stretch>
            <a:fillRect/>
          </a:stretch>
        </p:blipFill>
        <p:spPr bwMode="auto">
          <a:xfrm>
            <a:off x="0" y="0"/>
            <a:ext cx="91424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285750" y="714375"/>
            <a:ext cx="8572500" cy="1323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6. </a:t>
            </a:r>
            <a:r>
              <a:rPr lang="vi-VN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Službeni jezik slovačke je</a:t>
            </a:r>
            <a:r>
              <a:rPr lang="hr-H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_______________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28938" y="2571750"/>
            <a:ext cx="3071812" cy="25860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350838" lvl="1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  <a:defRPr/>
            </a:pPr>
            <a:r>
              <a:rPr lang="hr-HR" sz="3600" b="1" dirty="0">
                <a:latin typeface="+mn-lt"/>
              </a:rPr>
              <a:t> češki</a:t>
            </a:r>
          </a:p>
          <a:p>
            <a:pPr marL="350838" lvl="1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  <a:defRPr/>
            </a:pPr>
            <a:r>
              <a:rPr lang="hr-HR" sz="3600" b="1" dirty="0">
                <a:latin typeface="+mn-lt"/>
              </a:rPr>
              <a:t> slovački</a:t>
            </a:r>
          </a:p>
          <a:p>
            <a:pPr marL="342900" lvl="1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  <a:defRPr/>
            </a:pPr>
            <a:r>
              <a:rPr lang="hr-HR" sz="3600" b="1" dirty="0">
                <a:latin typeface="+mn-lt"/>
              </a:rPr>
              <a:t> čehoslovački</a:t>
            </a:r>
          </a:p>
        </p:txBody>
      </p:sp>
      <p:pic>
        <p:nvPicPr>
          <p:cNvPr id="6" name="Picture 5" descr="j023413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58138" y="5591175"/>
            <a:ext cx="1057275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WordArt 6"/>
          <p:cNvSpPr>
            <a:spLocks noChangeArrowheads="1" noChangeShapeType="1" noTextEdit="1"/>
          </p:cNvSpPr>
          <p:nvPr/>
        </p:nvSpPr>
        <p:spPr bwMode="auto">
          <a:xfrm>
            <a:off x="2643188" y="6140450"/>
            <a:ext cx="360362" cy="574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r-H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E1F08"/>
                </a:solidFill>
                <a:latin typeface="Arial Black"/>
              </a:rPr>
              <a:t>1</a:t>
            </a:r>
          </a:p>
        </p:txBody>
      </p:sp>
      <p:sp>
        <p:nvSpPr>
          <p:cNvPr id="8" name="WordArt 7"/>
          <p:cNvSpPr>
            <a:spLocks noChangeArrowheads="1" noChangeShapeType="1" noTextEdit="1"/>
          </p:cNvSpPr>
          <p:nvPr/>
        </p:nvSpPr>
        <p:spPr bwMode="auto">
          <a:xfrm>
            <a:off x="3146425" y="6140450"/>
            <a:ext cx="360363" cy="574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r-H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E1F08"/>
                </a:solidFill>
                <a:latin typeface="Arial Black"/>
              </a:rPr>
              <a:t>2</a:t>
            </a:r>
          </a:p>
        </p:txBody>
      </p:sp>
      <p:sp>
        <p:nvSpPr>
          <p:cNvPr id="9" name="WordArt 8"/>
          <p:cNvSpPr>
            <a:spLocks noChangeArrowheads="1" noChangeShapeType="1" noTextEdit="1"/>
          </p:cNvSpPr>
          <p:nvPr/>
        </p:nvSpPr>
        <p:spPr bwMode="auto">
          <a:xfrm>
            <a:off x="3651250" y="6140450"/>
            <a:ext cx="360363" cy="574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r-H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E1F08"/>
                </a:solidFill>
                <a:latin typeface="Arial Black"/>
              </a:rPr>
              <a:t>3</a:t>
            </a:r>
          </a:p>
        </p:txBody>
      </p:sp>
      <p:sp>
        <p:nvSpPr>
          <p:cNvPr id="10" name="WordArt 9"/>
          <p:cNvSpPr>
            <a:spLocks noChangeArrowheads="1" noChangeShapeType="1" noTextEdit="1"/>
          </p:cNvSpPr>
          <p:nvPr/>
        </p:nvSpPr>
        <p:spPr bwMode="auto">
          <a:xfrm>
            <a:off x="4154488" y="6140450"/>
            <a:ext cx="360362" cy="574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r-H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E1F08"/>
                </a:solidFill>
                <a:latin typeface="Arial Black"/>
              </a:rPr>
              <a:t>4</a:t>
            </a:r>
          </a:p>
        </p:txBody>
      </p:sp>
      <p:sp>
        <p:nvSpPr>
          <p:cNvPr id="11" name="WordArt 10"/>
          <p:cNvSpPr>
            <a:spLocks noChangeArrowheads="1" noChangeShapeType="1" noTextEdit="1"/>
          </p:cNvSpPr>
          <p:nvPr/>
        </p:nvSpPr>
        <p:spPr bwMode="auto">
          <a:xfrm>
            <a:off x="4659313" y="6140450"/>
            <a:ext cx="360362" cy="574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r-H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E1F08"/>
                </a:solidFill>
                <a:latin typeface="Arial Black"/>
              </a:rPr>
              <a:t>5</a:t>
            </a:r>
          </a:p>
        </p:txBody>
      </p:sp>
      <p:sp>
        <p:nvSpPr>
          <p:cNvPr id="12" name="WordArt 11"/>
          <p:cNvSpPr>
            <a:spLocks noChangeArrowheads="1" noChangeShapeType="1" noTextEdit="1"/>
          </p:cNvSpPr>
          <p:nvPr/>
        </p:nvSpPr>
        <p:spPr bwMode="auto">
          <a:xfrm>
            <a:off x="5162550" y="6140450"/>
            <a:ext cx="360363" cy="574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r-H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E1F08"/>
                </a:solidFill>
                <a:latin typeface="Arial Black"/>
              </a:rPr>
              <a:t>6</a:t>
            </a:r>
          </a:p>
        </p:txBody>
      </p:sp>
      <p:sp>
        <p:nvSpPr>
          <p:cNvPr id="13" name="WordArt 12"/>
          <p:cNvSpPr>
            <a:spLocks noChangeArrowheads="1" noChangeShapeType="1" noTextEdit="1"/>
          </p:cNvSpPr>
          <p:nvPr/>
        </p:nvSpPr>
        <p:spPr bwMode="auto">
          <a:xfrm>
            <a:off x="5595938" y="6140450"/>
            <a:ext cx="360362" cy="574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r-H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E1F08"/>
                </a:solidFill>
                <a:latin typeface="Arial Black"/>
              </a:rPr>
              <a:t>7</a:t>
            </a:r>
          </a:p>
        </p:txBody>
      </p:sp>
      <p:sp>
        <p:nvSpPr>
          <p:cNvPr id="14" name="WordArt 13"/>
          <p:cNvSpPr>
            <a:spLocks noChangeArrowheads="1" noChangeShapeType="1" noTextEdit="1"/>
          </p:cNvSpPr>
          <p:nvPr/>
        </p:nvSpPr>
        <p:spPr bwMode="auto">
          <a:xfrm>
            <a:off x="6027738" y="6140450"/>
            <a:ext cx="360362" cy="574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r-H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E1F08"/>
                </a:solidFill>
                <a:latin typeface="Arial Black"/>
              </a:rPr>
              <a:t>8</a:t>
            </a:r>
          </a:p>
        </p:txBody>
      </p:sp>
      <p:sp>
        <p:nvSpPr>
          <p:cNvPr id="15" name="WordArt 14"/>
          <p:cNvSpPr>
            <a:spLocks noChangeArrowheads="1" noChangeShapeType="1" noTextEdit="1"/>
          </p:cNvSpPr>
          <p:nvPr/>
        </p:nvSpPr>
        <p:spPr bwMode="auto">
          <a:xfrm>
            <a:off x="6530975" y="6140450"/>
            <a:ext cx="360363" cy="574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r-H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E1F08"/>
                </a:solidFill>
                <a:latin typeface="Arial Black"/>
              </a:rPr>
              <a:t>9</a:t>
            </a:r>
          </a:p>
        </p:txBody>
      </p:sp>
      <p:sp>
        <p:nvSpPr>
          <p:cNvPr id="16" name="WordArt 15"/>
          <p:cNvSpPr>
            <a:spLocks noChangeArrowheads="1" noChangeShapeType="1" noTextEdit="1"/>
          </p:cNvSpPr>
          <p:nvPr/>
        </p:nvSpPr>
        <p:spPr bwMode="auto">
          <a:xfrm>
            <a:off x="6962775" y="6140450"/>
            <a:ext cx="649288" cy="574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r-H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E1F08"/>
                </a:solidFill>
                <a:latin typeface="Arial Black"/>
              </a:rPr>
              <a:t>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0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0"/>
                            </p:stCondLst>
                            <p:childTnLst>
                              <p:par>
                                <p:cTn id="5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tart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85549E-6 L 0.00157 -0.32369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/>
          <p:cNvPicPr>
            <a:picLocks noChangeAspect="1" noChangeArrowheads="1"/>
          </p:cNvPicPr>
          <p:nvPr/>
        </p:nvPicPr>
        <p:blipFill>
          <a:blip r:embed="rId4">
            <a:lum bright="58000" contrast="-66000"/>
          </a:blip>
          <a:srcRect/>
          <a:stretch>
            <a:fillRect/>
          </a:stretch>
        </p:blipFill>
        <p:spPr bwMode="auto">
          <a:xfrm>
            <a:off x="0" y="0"/>
            <a:ext cx="91424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214313" y="214313"/>
            <a:ext cx="8572500" cy="19383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7. </a:t>
            </a:r>
            <a:r>
              <a:rPr lang="vi-VN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Slovački jezik blizak je hrvatskome zato što oba jezika pripadaju:</a:t>
            </a:r>
            <a:endParaRPr lang="hr-HR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57375" y="2428875"/>
            <a:ext cx="5945188" cy="25860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350838" lvl="1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  <a:defRPr/>
            </a:pPr>
            <a:r>
              <a:rPr lang="hr-HR" sz="3600" b="1" dirty="0">
                <a:latin typeface="+mn-lt"/>
              </a:rPr>
              <a:t> romanskoj jezičnoj skupini</a:t>
            </a:r>
          </a:p>
          <a:p>
            <a:pPr marL="350838" lvl="1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  <a:defRPr/>
            </a:pPr>
            <a:r>
              <a:rPr lang="hr-HR" sz="3600" b="1" dirty="0">
                <a:latin typeface="+mn-lt"/>
              </a:rPr>
              <a:t> germanskoj jezičnoj skupini</a:t>
            </a:r>
          </a:p>
          <a:p>
            <a:pPr marL="342900" lvl="1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  <a:defRPr/>
            </a:pPr>
            <a:r>
              <a:rPr lang="hr-HR" sz="3600" b="1" dirty="0">
                <a:latin typeface="+mn-lt"/>
              </a:rPr>
              <a:t> slavenskoj jezičnoj skupini</a:t>
            </a:r>
          </a:p>
        </p:txBody>
      </p:sp>
      <p:pic>
        <p:nvPicPr>
          <p:cNvPr id="6" name="Picture 5" descr="j023413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58138" y="5591175"/>
            <a:ext cx="1057275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WordArt 6"/>
          <p:cNvSpPr>
            <a:spLocks noChangeArrowheads="1" noChangeShapeType="1" noTextEdit="1"/>
          </p:cNvSpPr>
          <p:nvPr/>
        </p:nvSpPr>
        <p:spPr bwMode="auto">
          <a:xfrm>
            <a:off x="2643188" y="6140450"/>
            <a:ext cx="360362" cy="574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r-H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E1F08"/>
                </a:solidFill>
                <a:latin typeface="Arial Black"/>
              </a:rPr>
              <a:t>1</a:t>
            </a:r>
          </a:p>
        </p:txBody>
      </p:sp>
      <p:sp>
        <p:nvSpPr>
          <p:cNvPr id="8" name="WordArt 7"/>
          <p:cNvSpPr>
            <a:spLocks noChangeArrowheads="1" noChangeShapeType="1" noTextEdit="1"/>
          </p:cNvSpPr>
          <p:nvPr/>
        </p:nvSpPr>
        <p:spPr bwMode="auto">
          <a:xfrm>
            <a:off x="3146425" y="6140450"/>
            <a:ext cx="360363" cy="574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r-H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E1F08"/>
                </a:solidFill>
                <a:latin typeface="Arial Black"/>
              </a:rPr>
              <a:t>2</a:t>
            </a:r>
          </a:p>
        </p:txBody>
      </p:sp>
      <p:sp>
        <p:nvSpPr>
          <p:cNvPr id="9" name="WordArt 8"/>
          <p:cNvSpPr>
            <a:spLocks noChangeArrowheads="1" noChangeShapeType="1" noTextEdit="1"/>
          </p:cNvSpPr>
          <p:nvPr/>
        </p:nvSpPr>
        <p:spPr bwMode="auto">
          <a:xfrm>
            <a:off x="3651250" y="6140450"/>
            <a:ext cx="360363" cy="574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r-H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E1F08"/>
                </a:solidFill>
                <a:latin typeface="Arial Black"/>
              </a:rPr>
              <a:t>3</a:t>
            </a:r>
          </a:p>
        </p:txBody>
      </p:sp>
      <p:sp>
        <p:nvSpPr>
          <p:cNvPr id="10" name="WordArt 9"/>
          <p:cNvSpPr>
            <a:spLocks noChangeArrowheads="1" noChangeShapeType="1" noTextEdit="1"/>
          </p:cNvSpPr>
          <p:nvPr/>
        </p:nvSpPr>
        <p:spPr bwMode="auto">
          <a:xfrm>
            <a:off x="4154488" y="6140450"/>
            <a:ext cx="360362" cy="574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r-H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E1F08"/>
                </a:solidFill>
                <a:latin typeface="Arial Black"/>
              </a:rPr>
              <a:t>4</a:t>
            </a:r>
          </a:p>
        </p:txBody>
      </p:sp>
      <p:sp>
        <p:nvSpPr>
          <p:cNvPr id="11" name="WordArt 10"/>
          <p:cNvSpPr>
            <a:spLocks noChangeArrowheads="1" noChangeShapeType="1" noTextEdit="1"/>
          </p:cNvSpPr>
          <p:nvPr/>
        </p:nvSpPr>
        <p:spPr bwMode="auto">
          <a:xfrm>
            <a:off x="4659313" y="6140450"/>
            <a:ext cx="360362" cy="574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r-H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E1F08"/>
                </a:solidFill>
                <a:latin typeface="Arial Black"/>
              </a:rPr>
              <a:t>5</a:t>
            </a:r>
          </a:p>
        </p:txBody>
      </p:sp>
      <p:sp>
        <p:nvSpPr>
          <p:cNvPr id="12" name="WordArt 11"/>
          <p:cNvSpPr>
            <a:spLocks noChangeArrowheads="1" noChangeShapeType="1" noTextEdit="1"/>
          </p:cNvSpPr>
          <p:nvPr/>
        </p:nvSpPr>
        <p:spPr bwMode="auto">
          <a:xfrm>
            <a:off x="5162550" y="6140450"/>
            <a:ext cx="360363" cy="574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r-H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E1F08"/>
                </a:solidFill>
                <a:latin typeface="Arial Black"/>
              </a:rPr>
              <a:t>6</a:t>
            </a:r>
          </a:p>
        </p:txBody>
      </p:sp>
      <p:sp>
        <p:nvSpPr>
          <p:cNvPr id="13" name="WordArt 12"/>
          <p:cNvSpPr>
            <a:spLocks noChangeArrowheads="1" noChangeShapeType="1" noTextEdit="1"/>
          </p:cNvSpPr>
          <p:nvPr/>
        </p:nvSpPr>
        <p:spPr bwMode="auto">
          <a:xfrm>
            <a:off x="5595938" y="6140450"/>
            <a:ext cx="360362" cy="574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r-H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E1F08"/>
                </a:solidFill>
                <a:latin typeface="Arial Black"/>
              </a:rPr>
              <a:t>7</a:t>
            </a:r>
          </a:p>
        </p:txBody>
      </p:sp>
      <p:sp>
        <p:nvSpPr>
          <p:cNvPr id="14" name="WordArt 13"/>
          <p:cNvSpPr>
            <a:spLocks noChangeArrowheads="1" noChangeShapeType="1" noTextEdit="1"/>
          </p:cNvSpPr>
          <p:nvPr/>
        </p:nvSpPr>
        <p:spPr bwMode="auto">
          <a:xfrm>
            <a:off x="6027738" y="6140450"/>
            <a:ext cx="360362" cy="574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r-H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E1F08"/>
                </a:solidFill>
                <a:latin typeface="Arial Black"/>
              </a:rPr>
              <a:t>8</a:t>
            </a:r>
          </a:p>
        </p:txBody>
      </p:sp>
      <p:sp>
        <p:nvSpPr>
          <p:cNvPr id="15" name="WordArt 14"/>
          <p:cNvSpPr>
            <a:spLocks noChangeArrowheads="1" noChangeShapeType="1" noTextEdit="1"/>
          </p:cNvSpPr>
          <p:nvPr/>
        </p:nvSpPr>
        <p:spPr bwMode="auto">
          <a:xfrm>
            <a:off x="6530975" y="6140450"/>
            <a:ext cx="360363" cy="574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r-H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E1F08"/>
                </a:solidFill>
                <a:latin typeface="Arial Black"/>
              </a:rPr>
              <a:t>9</a:t>
            </a:r>
          </a:p>
        </p:txBody>
      </p:sp>
      <p:sp>
        <p:nvSpPr>
          <p:cNvPr id="16" name="WordArt 15"/>
          <p:cNvSpPr>
            <a:spLocks noChangeArrowheads="1" noChangeShapeType="1" noTextEdit="1"/>
          </p:cNvSpPr>
          <p:nvPr/>
        </p:nvSpPr>
        <p:spPr bwMode="auto">
          <a:xfrm>
            <a:off x="6962775" y="6140450"/>
            <a:ext cx="649288" cy="574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r-H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E1F08"/>
                </a:solidFill>
                <a:latin typeface="Arial Black"/>
              </a:rPr>
              <a:t>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0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0"/>
                            </p:stCondLst>
                            <p:childTnLst>
                              <p:par>
                                <p:cTn id="5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tart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discrete" valueType="clr">
                                      <p:cBhvr override="childStyle">
                                        <p:cTn id="62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3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7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7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discrete" valueType="clr">
                                      <p:cBhvr override="childStyle">
                                        <p:cTn id="68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9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7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/>
          <p:cNvPicPr>
            <a:picLocks noChangeAspect="1" noChangeArrowheads="1"/>
          </p:cNvPicPr>
          <p:nvPr/>
        </p:nvPicPr>
        <p:blipFill>
          <a:blip r:embed="rId4">
            <a:lum bright="58000" contrast="-66000"/>
          </a:blip>
          <a:srcRect/>
          <a:stretch>
            <a:fillRect/>
          </a:stretch>
        </p:blipFill>
        <p:spPr bwMode="auto">
          <a:xfrm>
            <a:off x="0" y="0"/>
            <a:ext cx="91424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214313" y="214313"/>
            <a:ext cx="8572500" cy="19383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8. </a:t>
            </a:r>
            <a:r>
              <a:rPr lang="vi-VN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Do 90-ih godina 20. stoljeća Slovačka je bila u zajedničkoj državi s</a:t>
            </a:r>
            <a:r>
              <a:rPr lang="hr-H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_______________.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43125" y="2786063"/>
            <a:ext cx="3254375" cy="25860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350838" lvl="1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  <a:defRPr/>
            </a:pPr>
            <a:r>
              <a:rPr lang="hr-HR" sz="3600" b="1" dirty="0">
                <a:latin typeface="+mn-lt"/>
              </a:rPr>
              <a:t> Češkom</a:t>
            </a:r>
          </a:p>
          <a:p>
            <a:pPr marL="350838" lvl="1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  <a:defRPr/>
            </a:pPr>
            <a:r>
              <a:rPr lang="hr-HR" sz="3600" b="1" dirty="0">
                <a:latin typeface="+mn-lt"/>
              </a:rPr>
              <a:t> </a:t>
            </a:r>
            <a:r>
              <a:rPr lang="vi-VN" sz="3600" b="1" dirty="0">
                <a:latin typeface="+mn-lt"/>
              </a:rPr>
              <a:t>Mađarskom</a:t>
            </a:r>
            <a:endParaRPr lang="hr-HR" sz="3600" b="1" dirty="0">
              <a:latin typeface="+mn-lt"/>
            </a:endParaRPr>
          </a:p>
          <a:p>
            <a:pPr marL="342900" lvl="1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  <a:defRPr/>
            </a:pPr>
            <a:r>
              <a:rPr lang="hr-HR" sz="3600" b="1" dirty="0">
                <a:latin typeface="+mn-lt"/>
              </a:rPr>
              <a:t> Poljskom</a:t>
            </a:r>
          </a:p>
        </p:txBody>
      </p:sp>
      <p:pic>
        <p:nvPicPr>
          <p:cNvPr id="6" name="Picture 5" descr="j023413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58138" y="5591175"/>
            <a:ext cx="1057275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WordArt 6"/>
          <p:cNvSpPr>
            <a:spLocks noChangeArrowheads="1" noChangeShapeType="1" noTextEdit="1"/>
          </p:cNvSpPr>
          <p:nvPr/>
        </p:nvSpPr>
        <p:spPr bwMode="auto">
          <a:xfrm>
            <a:off x="2643188" y="6140450"/>
            <a:ext cx="360362" cy="574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r-H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E1F08"/>
                </a:solidFill>
                <a:latin typeface="Arial Black"/>
              </a:rPr>
              <a:t>1</a:t>
            </a:r>
          </a:p>
        </p:txBody>
      </p:sp>
      <p:sp>
        <p:nvSpPr>
          <p:cNvPr id="8" name="WordArt 7"/>
          <p:cNvSpPr>
            <a:spLocks noChangeArrowheads="1" noChangeShapeType="1" noTextEdit="1"/>
          </p:cNvSpPr>
          <p:nvPr/>
        </p:nvSpPr>
        <p:spPr bwMode="auto">
          <a:xfrm>
            <a:off x="3146425" y="6140450"/>
            <a:ext cx="360363" cy="574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r-H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E1F08"/>
                </a:solidFill>
                <a:latin typeface="Arial Black"/>
              </a:rPr>
              <a:t>2</a:t>
            </a:r>
          </a:p>
        </p:txBody>
      </p:sp>
      <p:sp>
        <p:nvSpPr>
          <p:cNvPr id="9" name="WordArt 8"/>
          <p:cNvSpPr>
            <a:spLocks noChangeArrowheads="1" noChangeShapeType="1" noTextEdit="1"/>
          </p:cNvSpPr>
          <p:nvPr/>
        </p:nvSpPr>
        <p:spPr bwMode="auto">
          <a:xfrm>
            <a:off x="3651250" y="6140450"/>
            <a:ext cx="360363" cy="574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r-H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E1F08"/>
                </a:solidFill>
                <a:latin typeface="Arial Black"/>
              </a:rPr>
              <a:t>3</a:t>
            </a:r>
          </a:p>
        </p:txBody>
      </p:sp>
      <p:sp>
        <p:nvSpPr>
          <p:cNvPr id="10" name="WordArt 9"/>
          <p:cNvSpPr>
            <a:spLocks noChangeArrowheads="1" noChangeShapeType="1" noTextEdit="1"/>
          </p:cNvSpPr>
          <p:nvPr/>
        </p:nvSpPr>
        <p:spPr bwMode="auto">
          <a:xfrm>
            <a:off x="4154488" y="6140450"/>
            <a:ext cx="360362" cy="574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r-H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E1F08"/>
                </a:solidFill>
                <a:latin typeface="Arial Black"/>
              </a:rPr>
              <a:t>4</a:t>
            </a:r>
          </a:p>
        </p:txBody>
      </p:sp>
      <p:sp>
        <p:nvSpPr>
          <p:cNvPr id="11" name="WordArt 10"/>
          <p:cNvSpPr>
            <a:spLocks noChangeArrowheads="1" noChangeShapeType="1" noTextEdit="1"/>
          </p:cNvSpPr>
          <p:nvPr/>
        </p:nvSpPr>
        <p:spPr bwMode="auto">
          <a:xfrm>
            <a:off x="4659313" y="6140450"/>
            <a:ext cx="360362" cy="574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r-H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E1F08"/>
                </a:solidFill>
                <a:latin typeface="Arial Black"/>
              </a:rPr>
              <a:t>5</a:t>
            </a:r>
          </a:p>
        </p:txBody>
      </p:sp>
      <p:sp>
        <p:nvSpPr>
          <p:cNvPr id="12" name="WordArt 11"/>
          <p:cNvSpPr>
            <a:spLocks noChangeArrowheads="1" noChangeShapeType="1" noTextEdit="1"/>
          </p:cNvSpPr>
          <p:nvPr/>
        </p:nvSpPr>
        <p:spPr bwMode="auto">
          <a:xfrm>
            <a:off x="5162550" y="6140450"/>
            <a:ext cx="360363" cy="574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r-H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E1F08"/>
                </a:solidFill>
                <a:latin typeface="Arial Black"/>
              </a:rPr>
              <a:t>6</a:t>
            </a:r>
          </a:p>
        </p:txBody>
      </p:sp>
      <p:sp>
        <p:nvSpPr>
          <p:cNvPr id="13" name="WordArt 12"/>
          <p:cNvSpPr>
            <a:spLocks noChangeArrowheads="1" noChangeShapeType="1" noTextEdit="1"/>
          </p:cNvSpPr>
          <p:nvPr/>
        </p:nvSpPr>
        <p:spPr bwMode="auto">
          <a:xfrm>
            <a:off x="5595938" y="6140450"/>
            <a:ext cx="360362" cy="574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r-H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E1F08"/>
                </a:solidFill>
                <a:latin typeface="Arial Black"/>
              </a:rPr>
              <a:t>7</a:t>
            </a:r>
          </a:p>
        </p:txBody>
      </p:sp>
      <p:sp>
        <p:nvSpPr>
          <p:cNvPr id="14" name="WordArt 13"/>
          <p:cNvSpPr>
            <a:spLocks noChangeArrowheads="1" noChangeShapeType="1" noTextEdit="1"/>
          </p:cNvSpPr>
          <p:nvPr/>
        </p:nvSpPr>
        <p:spPr bwMode="auto">
          <a:xfrm>
            <a:off x="6027738" y="6140450"/>
            <a:ext cx="360362" cy="574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r-H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E1F08"/>
                </a:solidFill>
                <a:latin typeface="Arial Black"/>
              </a:rPr>
              <a:t>8</a:t>
            </a:r>
          </a:p>
        </p:txBody>
      </p:sp>
      <p:sp>
        <p:nvSpPr>
          <p:cNvPr id="15" name="WordArt 14"/>
          <p:cNvSpPr>
            <a:spLocks noChangeArrowheads="1" noChangeShapeType="1" noTextEdit="1"/>
          </p:cNvSpPr>
          <p:nvPr/>
        </p:nvSpPr>
        <p:spPr bwMode="auto">
          <a:xfrm>
            <a:off x="6530975" y="6140450"/>
            <a:ext cx="360363" cy="574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r-H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E1F08"/>
                </a:solidFill>
                <a:latin typeface="Arial Black"/>
              </a:rPr>
              <a:t>9</a:t>
            </a:r>
          </a:p>
        </p:txBody>
      </p:sp>
      <p:sp>
        <p:nvSpPr>
          <p:cNvPr id="16" name="WordArt 15"/>
          <p:cNvSpPr>
            <a:spLocks noChangeArrowheads="1" noChangeShapeType="1" noTextEdit="1"/>
          </p:cNvSpPr>
          <p:nvPr/>
        </p:nvSpPr>
        <p:spPr bwMode="auto">
          <a:xfrm>
            <a:off x="6962775" y="6140450"/>
            <a:ext cx="649288" cy="574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r-H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E1F08"/>
                </a:solidFill>
                <a:latin typeface="Arial Black"/>
              </a:rPr>
              <a:t>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0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0"/>
                            </p:stCondLst>
                            <p:childTnLst>
                              <p:par>
                                <p:cTn id="5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tart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5.78035E-8 L 0.19323 -0.22474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" y="-1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314</Words>
  <Application>Microsoft Office PowerPoint</Application>
  <PresentationFormat>On-screen Show (4:3)</PresentationFormat>
  <Paragraphs>144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Ana</dc:creator>
  <cp:lastModifiedBy>Ana</cp:lastModifiedBy>
  <cp:revision>14</cp:revision>
  <dcterms:created xsi:type="dcterms:W3CDTF">2011-05-01T09:49:47Z</dcterms:created>
  <dcterms:modified xsi:type="dcterms:W3CDTF">2011-05-05T18:51:52Z</dcterms:modified>
</cp:coreProperties>
</file>